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5"/>
  </p:sldMasterIdLst>
  <p:notesMasterIdLst>
    <p:notesMasterId r:id="rId7"/>
  </p:notesMasterIdLst>
  <p:handoutMasterIdLst>
    <p:handoutMasterId r:id="rId8"/>
  </p:handoutMasterIdLst>
  <p:sldIdLst>
    <p:sldId id="434" r:id="rId6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463">
          <p15:clr>
            <a:srgbClr val="A4A3A4"/>
          </p15:clr>
        </p15:guide>
        <p15:guide id="2" orient="horz" pos="4212">
          <p15:clr>
            <a:srgbClr val="A4A3A4"/>
          </p15:clr>
        </p15:guide>
        <p15:guide id="3" orient="horz" pos="3887">
          <p15:clr>
            <a:srgbClr val="A4A3A4"/>
          </p15:clr>
        </p15:guide>
        <p15:guide id="4" pos="3943">
          <p15:clr>
            <a:srgbClr val="A4A3A4"/>
          </p15:clr>
        </p15:guide>
        <p15:guide id="5" pos="2279">
          <p15:clr>
            <a:srgbClr val="A4A3A4"/>
          </p15:clr>
        </p15:guide>
        <p15:guide id="6" pos="545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F04187"/>
    <a:srgbClr val="BF0000"/>
    <a:srgbClr val="FFFFFF"/>
    <a:srgbClr val="5F5F5F"/>
    <a:srgbClr val="000000"/>
    <a:srgbClr val="414042"/>
    <a:srgbClr val="00B4E5"/>
    <a:srgbClr val="0094BC"/>
    <a:srgbClr val="001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間スタイル 2 - アクセント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中間スタイル 4 - アクセント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8FB837D-C827-4EFA-A057-4D05807E0F7C}" styleName="テーマ スタイル 1 - アクセント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淡色スタイル 3 - アクセント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35758FB7-9AC5-4552-8A53-C91805E547FA}" styleName="テーマ スタイル 1 - アクセント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12" autoAdjust="0"/>
    <p:restoredTop sz="94647" autoAdjust="0"/>
  </p:normalViewPr>
  <p:slideViewPr>
    <p:cSldViewPr snapToGrid="0" snapToObjects="1">
      <p:cViewPr>
        <p:scale>
          <a:sx n="58" d="100"/>
          <a:sy n="58" d="100"/>
        </p:scale>
        <p:origin x="-1594" y="-715"/>
      </p:cViewPr>
      <p:guideLst>
        <p:guide orient="horz" pos="463"/>
        <p:guide orient="horz" pos="4212"/>
        <p:guide orient="horz" pos="3887"/>
        <p:guide pos="3943"/>
        <p:guide pos="2279"/>
        <p:guide pos="545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86" d="100"/>
          <a:sy n="86" d="100"/>
        </p:scale>
        <p:origin x="-3090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0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1C0EDC-3B04-4D43-AC98-A606493C474D}" type="datetimeFigureOut">
              <a:rPr lang="en-US" sz="1000" smtClean="0">
                <a:latin typeface="Arial" pitchFamily="34" charset="0"/>
                <a:cs typeface="Arial" pitchFamily="34" charset="0"/>
              </a:rPr>
              <a:pPr/>
              <a:t>6/7/2017</a:t>
            </a:fld>
            <a:endParaRPr lang="en-US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lvl="0"/>
            <a:r>
              <a:rPr lang="en-US" sz="800" cap="all" dirty="0">
                <a:solidFill>
                  <a:srgbClr val="939598"/>
                </a:solidFill>
                <a:latin typeface="Arial" pitchFamily="34" charset="0"/>
                <a:cs typeface="Arial" pitchFamily="34" charset="0"/>
              </a:rPr>
              <a:t>2011 LENOVO CONFIDENTIAL. All rights reserved</a:t>
            </a:r>
            <a:r>
              <a:rPr lang="en-US" sz="800" cap="all" dirty="0" smtClean="0">
                <a:solidFill>
                  <a:srgbClr val="939598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800" cap="all" dirty="0">
              <a:solidFill>
                <a:srgbClr val="939598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7F3538-DD9D-4F25-8311-592750C50641}" type="slidenum">
              <a:rPr lang="en-US" sz="800" smtClean="0"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9155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000">
                <a:latin typeface="Arial" pitchFamily="34" charset="0"/>
                <a:cs typeface="Arial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000">
                <a:latin typeface="Arial" pitchFamily="34" charset="0"/>
                <a:cs typeface="Arial" pitchFamily="34" charset="0"/>
              </a:defRPr>
            </a:lvl1pPr>
          </a:lstStyle>
          <a:p>
            <a:fld id="{F23CF275-28B3-497F-9AED-85D5F023BA5C}" type="datetimeFigureOut">
              <a:rPr lang="en-US" smtClean="0"/>
              <a:pPr/>
              <a:t>6/7/2017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z="800" cap="all" dirty="0" smtClean="0">
                <a:solidFill>
                  <a:srgbClr val="939598"/>
                </a:solidFill>
              </a:rPr>
              <a:t>2011 LENOVO CONFIDENTIAL. All rights reserved.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latin typeface="Arial" pitchFamily="34" charset="0"/>
                <a:cs typeface="Arial" pitchFamily="34" charset="0"/>
              </a:defRPr>
            </a:lvl1pPr>
          </a:lstStyle>
          <a:p>
            <a:fld id="{4AED87EB-65D7-4500-873C-410831173A8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31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" Type="http://schemas.openxmlformats.org/officeDocument/2006/relationships/image" Target="../media/image4.jpeg"/><Relationship Id="rId21" Type="http://schemas.openxmlformats.org/officeDocument/2006/relationships/image" Target="../media/image22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20" Type="http://schemas.openxmlformats.org/officeDocument/2006/relationships/image" Target="../media/image2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19" Type="http://schemas.openxmlformats.org/officeDocument/2006/relationships/image" Target="../media/image20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-DC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4" y="0"/>
            <a:ext cx="12190412" cy="6857107"/>
          </a:xfrm>
          <a:prstGeom prst="rect">
            <a:avLst/>
          </a:prstGeom>
        </p:spPr>
      </p:pic>
      <p:sp>
        <p:nvSpPr>
          <p:cNvPr id="56" name="Title 16"/>
          <p:cNvSpPr>
            <a:spLocks noGrp="1"/>
          </p:cNvSpPr>
          <p:nvPr>
            <p:ph type="title" hasCustomPrompt="1"/>
          </p:nvPr>
        </p:nvSpPr>
        <p:spPr bwMode="gray">
          <a:xfrm>
            <a:off x="548640" y="2048256"/>
            <a:ext cx="8723376" cy="1581912"/>
          </a:xfrm>
          <a:prstGeom prst="rect">
            <a:avLst/>
          </a:prstGeom>
        </p:spPr>
        <p:txBody>
          <a:bodyPr lIns="0" tIns="60949" rIns="121899" bIns="60949" anchor="b" anchorCtr="0"/>
          <a:lstStyle>
            <a:lvl1pPr marL="0" algn="l" defTabSz="1218987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lang="en-US" sz="6000" b="0" kern="1200" cap="none" spc="0" baseline="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r>
              <a:rPr lang="en-US" dirty="0" smtClean="0"/>
              <a:t>Click to edit text, two lines maximum</a:t>
            </a:r>
            <a:endParaRPr lang="en-US" dirty="0"/>
          </a:p>
        </p:txBody>
      </p:sp>
      <p:sp>
        <p:nvSpPr>
          <p:cNvPr id="62" name="Footer Placeholder 61"/>
          <p:cNvSpPr>
            <a:spLocks noGrp="1"/>
          </p:cNvSpPr>
          <p:nvPr>
            <p:ph type="ftr" sz="quarter" idx="10"/>
          </p:nvPr>
        </p:nvSpPr>
        <p:spPr>
          <a:xfrm>
            <a:off x="548640" y="6473952"/>
            <a:ext cx="3860800" cy="153888"/>
          </a:xfrm>
        </p:spPr>
        <p:txBody>
          <a:bodyPr lIns="0"/>
          <a:lstStyle>
            <a:lvl1pPr>
              <a:defRPr cap="none"/>
            </a:lvl1pPr>
          </a:lstStyle>
          <a:p>
            <a:r>
              <a:rPr lang="en-US" sz="1000" dirty="0" smtClean="0">
                <a:solidFill>
                  <a:srgbClr val="939598"/>
                </a:solidFill>
                <a:cs typeface="Arial" pitchFamily="34" charset="0"/>
              </a:rPr>
              <a:t>2016 Lenovo. All rights reserved.</a:t>
            </a:r>
            <a:endParaRPr lang="en-US" sz="1000" dirty="0">
              <a:solidFill>
                <a:srgbClr val="939598"/>
              </a:solidFill>
              <a:cs typeface="Arial" pitchFamily="34" charset="0"/>
            </a:endParaRPr>
          </a:p>
        </p:txBody>
      </p:sp>
      <p:sp>
        <p:nvSpPr>
          <p:cNvPr id="55" name="Subtitl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8640" y="4059936"/>
            <a:ext cx="8714232" cy="457200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l" defTabSz="12189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0" kern="1200" cap="none" spc="0" baseline="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subtitle placeholder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548640" y="4800600"/>
            <a:ext cx="6409944" cy="51206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FontTx/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endParaRPr lang="en-US" dirty="0"/>
          </a:p>
        </p:txBody>
      </p:sp>
      <p:sp>
        <p:nvSpPr>
          <p:cNvPr id="20" name="Rectangle 19"/>
          <p:cNvSpPr/>
          <p:nvPr userDrawn="1"/>
        </p:nvSpPr>
        <p:spPr bwMode="black">
          <a:xfrm>
            <a:off x="548640" y="4557713"/>
            <a:ext cx="1097683" cy="10672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21" name="Straight Connector 20"/>
          <p:cNvCxnSpPr/>
          <p:nvPr userDrawn="1"/>
        </p:nvCxnSpPr>
        <p:spPr>
          <a:xfrm>
            <a:off x="548640" y="4664439"/>
            <a:ext cx="10419093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" name="Picture 6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444980" y="2920589"/>
            <a:ext cx="2616174" cy="871513"/>
          </a:xfrm>
          <a:prstGeom prst="rect">
            <a:avLst/>
          </a:prstGeom>
        </p:spPr>
      </p:pic>
      <p:pic>
        <p:nvPicPr>
          <p:cNvPr id="46" name="Picture 6" descr="C:\Users\kathyp\Documents\00_Brand-Resources\Multimode Elements\Multimode Icons\PNG\Multimode-Icon_STAND-Tablet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7573" y="5468108"/>
            <a:ext cx="311886" cy="311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Oval 47"/>
          <p:cNvSpPr/>
          <p:nvPr userDrawn="1"/>
        </p:nvSpPr>
        <p:spPr>
          <a:xfrm>
            <a:off x="3460129" y="5468108"/>
            <a:ext cx="310896" cy="310896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 smtClean="0">
              <a:solidFill>
                <a:prstClr val="white"/>
              </a:solidFill>
            </a:endParaRPr>
          </a:p>
        </p:txBody>
      </p:sp>
      <p:pic>
        <p:nvPicPr>
          <p:cNvPr id="49" name="Picture 3" descr="C:\Users\kathyp\Documents\00_Brand-Resources\Multimode Elements\Multimode Icons\PNG\Multimode-Icon_HOLD.png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17" y="5468108"/>
            <a:ext cx="311886" cy="311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Oval 49"/>
          <p:cNvSpPr/>
          <p:nvPr userDrawn="1"/>
        </p:nvSpPr>
        <p:spPr>
          <a:xfrm>
            <a:off x="2364346" y="5468108"/>
            <a:ext cx="310896" cy="31089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 smtClean="0">
              <a:solidFill>
                <a:prstClr val="white"/>
              </a:solidFill>
            </a:endParaRPr>
          </a:p>
        </p:txBody>
      </p:sp>
      <p:pic>
        <p:nvPicPr>
          <p:cNvPr id="51" name="Picture 9" descr="C:\Users\kathyp\Documents\00_Brand-Resources\Multimode Elements\Multimode Icons\PNG\Multimode-Icon_TENT.png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7211" y="5468108"/>
            <a:ext cx="311886" cy="311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Oval 51"/>
          <p:cNvSpPr/>
          <p:nvPr userDrawn="1"/>
        </p:nvSpPr>
        <p:spPr>
          <a:xfrm>
            <a:off x="6307302" y="5468108"/>
            <a:ext cx="310896" cy="310896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 smtClean="0">
              <a:solidFill>
                <a:prstClr val="white"/>
              </a:solidFill>
            </a:endParaRPr>
          </a:p>
        </p:txBody>
      </p:sp>
      <p:sp>
        <p:nvSpPr>
          <p:cNvPr id="53" name="Oval 52"/>
          <p:cNvSpPr/>
          <p:nvPr userDrawn="1"/>
        </p:nvSpPr>
        <p:spPr>
          <a:xfrm>
            <a:off x="597030" y="5468108"/>
            <a:ext cx="310896" cy="31089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 smtClean="0">
              <a:solidFill>
                <a:prstClr val="white"/>
              </a:solidFill>
            </a:endParaRPr>
          </a:p>
        </p:txBody>
      </p:sp>
      <p:pic>
        <p:nvPicPr>
          <p:cNvPr id="54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5212" y="5515986"/>
            <a:ext cx="214533" cy="215141"/>
          </a:xfrm>
          <a:prstGeom prst="rect">
            <a:avLst/>
          </a:prstGeom>
          <a:noFill/>
        </p:spPr>
      </p:pic>
      <p:grpSp>
        <p:nvGrpSpPr>
          <p:cNvPr id="57" name="Group 56"/>
          <p:cNvGrpSpPr/>
          <p:nvPr userDrawn="1"/>
        </p:nvGrpSpPr>
        <p:grpSpPr>
          <a:xfrm>
            <a:off x="5236131" y="5463092"/>
            <a:ext cx="310896" cy="315912"/>
            <a:chOff x="5236131" y="5463092"/>
            <a:chExt cx="310896" cy="315912"/>
          </a:xfrm>
        </p:grpSpPr>
        <p:sp>
          <p:nvSpPr>
            <p:cNvPr id="58" name="Oval 57"/>
            <p:cNvSpPr/>
            <p:nvPr userDrawn="1"/>
          </p:nvSpPr>
          <p:spPr>
            <a:xfrm>
              <a:off x="5236131" y="5468108"/>
              <a:ext cx="310896" cy="31089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 smtClean="0">
                <a:solidFill>
                  <a:prstClr val="white"/>
                </a:solidFill>
              </a:endParaRPr>
            </a:p>
          </p:txBody>
        </p:sp>
        <p:pic>
          <p:nvPicPr>
            <p:cNvPr id="59" name="Picture 8" descr="C:\Users\yhwang\Desktop\WW Design\Multimode Icons\think_light-01.png"/>
            <p:cNvPicPr>
              <a:picLocks noChangeAspect="1" noChangeArrowheads="1"/>
            </p:cNvPicPr>
            <p:nvPr userDrawn="1"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36131" y="5463092"/>
              <a:ext cx="310896" cy="310896"/>
            </a:xfrm>
            <a:prstGeom prst="rect">
              <a:avLst/>
            </a:prstGeom>
            <a:noFill/>
          </p:spPr>
        </p:pic>
      </p:grpSp>
      <p:grpSp>
        <p:nvGrpSpPr>
          <p:cNvPr id="60" name="Group 59"/>
          <p:cNvGrpSpPr/>
          <p:nvPr userDrawn="1"/>
        </p:nvGrpSpPr>
        <p:grpSpPr>
          <a:xfrm>
            <a:off x="1304766" y="5468108"/>
            <a:ext cx="310896" cy="310896"/>
            <a:chOff x="4523337" y="5468108"/>
            <a:chExt cx="310896" cy="310896"/>
          </a:xfrm>
        </p:grpSpPr>
        <p:sp>
          <p:nvSpPr>
            <p:cNvPr id="63" name="Oval 62"/>
            <p:cNvSpPr/>
            <p:nvPr userDrawn="1"/>
          </p:nvSpPr>
          <p:spPr>
            <a:xfrm>
              <a:off x="4523337" y="5468108"/>
              <a:ext cx="310896" cy="31089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 smtClean="0">
                <a:solidFill>
                  <a:prstClr val="white"/>
                </a:solidFill>
              </a:endParaRPr>
            </a:p>
          </p:txBody>
        </p:sp>
        <p:pic>
          <p:nvPicPr>
            <p:cNvPr id="69" name="Picture 7" descr="C:\Users\yhwang\Desktop\WW Design\Multimode Icons\server-01.png"/>
            <p:cNvPicPr>
              <a:picLocks noChangeAspect="1" noChangeArrowheads="1"/>
            </p:cNvPicPr>
            <p:nvPr userDrawn="1"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23337" y="5468108"/>
              <a:ext cx="310896" cy="310896"/>
            </a:xfrm>
            <a:prstGeom prst="rect">
              <a:avLst/>
            </a:prstGeom>
            <a:noFill/>
          </p:spPr>
        </p:pic>
      </p:grpSp>
      <p:grpSp>
        <p:nvGrpSpPr>
          <p:cNvPr id="70" name="Group 69"/>
          <p:cNvGrpSpPr/>
          <p:nvPr userDrawn="1"/>
        </p:nvGrpSpPr>
        <p:grpSpPr>
          <a:xfrm>
            <a:off x="4495905" y="5442941"/>
            <a:ext cx="365760" cy="365760"/>
            <a:chOff x="2355828" y="5442941"/>
            <a:chExt cx="365760" cy="365760"/>
          </a:xfrm>
        </p:grpSpPr>
        <p:sp>
          <p:nvSpPr>
            <p:cNvPr id="95" name="Oval 94"/>
            <p:cNvSpPr/>
            <p:nvPr userDrawn="1"/>
          </p:nvSpPr>
          <p:spPr>
            <a:xfrm>
              <a:off x="2380995" y="5468108"/>
              <a:ext cx="310896" cy="31089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 smtClean="0">
                <a:solidFill>
                  <a:prstClr val="white"/>
                </a:solidFill>
              </a:endParaRPr>
            </a:p>
          </p:txBody>
        </p:sp>
        <p:pic>
          <p:nvPicPr>
            <p:cNvPr id="96" name="Picture 2" descr="C:\Users\yhwang\Desktop\WW Design\Multimode Icons\chain-01.png"/>
            <p:cNvPicPr>
              <a:picLocks noChangeAspect="1" noChangeArrowheads="1"/>
            </p:cNvPicPr>
            <p:nvPr userDrawn="1"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5828" y="5442941"/>
              <a:ext cx="365760" cy="365760"/>
            </a:xfrm>
            <a:prstGeom prst="rect">
              <a:avLst/>
            </a:prstGeom>
            <a:noFill/>
          </p:spPr>
        </p:pic>
      </p:grpSp>
      <p:pic>
        <p:nvPicPr>
          <p:cNvPr id="97" name="Picture 4" descr="C:\Users\kathyp\Documents\00_Brand-Resources\Multimode Elements\Multimode Icons\PNG\Multimode-Icon_LAPTOP.png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5465" y="5468108"/>
            <a:ext cx="311886" cy="311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" name="Picture 5" descr="C:\Users\kathyp\Documents\00_Brand-Resources\Multimode Elements\Multimode Icons\PNG\Multimode-Icon_STAND.png"/>
          <p:cNvPicPr>
            <a:picLocks noChangeAspect="1" noChangeArrowheads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7392" y="5468108"/>
            <a:ext cx="311886" cy="311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" name="Picture 8" descr="C:\Users\kathyp\Documents\00_Brand-Resources\Multimode Elements\Multimode Icons\PNG\Multimode-Icon_TABLET.pn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950" y="5468108"/>
            <a:ext cx="311886" cy="311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0" name="Group 99"/>
          <p:cNvGrpSpPr/>
          <p:nvPr userDrawn="1"/>
        </p:nvGrpSpPr>
        <p:grpSpPr>
          <a:xfrm>
            <a:off x="2024598" y="5468108"/>
            <a:ext cx="310896" cy="310896"/>
            <a:chOff x="2024598" y="5468108"/>
            <a:chExt cx="310896" cy="310896"/>
          </a:xfrm>
        </p:grpSpPr>
        <p:sp>
          <p:nvSpPr>
            <p:cNvPr id="101" name="Oval 100"/>
            <p:cNvSpPr/>
            <p:nvPr userDrawn="1"/>
          </p:nvSpPr>
          <p:spPr>
            <a:xfrm>
              <a:off x="2024598" y="5468108"/>
              <a:ext cx="310896" cy="31089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 smtClean="0">
                <a:solidFill>
                  <a:prstClr val="white"/>
                </a:solidFill>
              </a:endParaRPr>
            </a:p>
          </p:txBody>
        </p:sp>
        <p:pic>
          <p:nvPicPr>
            <p:cNvPr id="102" name="Picture 101"/>
            <p:cNvPicPr>
              <a:picLocks noChangeAspect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18814" y="5509256"/>
              <a:ext cx="122464" cy="228600"/>
            </a:xfrm>
            <a:prstGeom prst="rect">
              <a:avLst/>
            </a:prstGeom>
          </p:spPr>
        </p:pic>
      </p:grpSp>
      <p:grpSp>
        <p:nvGrpSpPr>
          <p:cNvPr id="103" name="Group 102"/>
          <p:cNvGrpSpPr/>
          <p:nvPr userDrawn="1"/>
        </p:nvGrpSpPr>
        <p:grpSpPr>
          <a:xfrm>
            <a:off x="4879734" y="5468108"/>
            <a:ext cx="310896" cy="310896"/>
            <a:chOff x="4879734" y="5468108"/>
            <a:chExt cx="310896" cy="310896"/>
          </a:xfrm>
        </p:grpSpPr>
        <p:sp>
          <p:nvSpPr>
            <p:cNvPr id="104" name="Oval 103"/>
            <p:cNvSpPr/>
            <p:nvPr userDrawn="1"/>
          </p:nvSpPr>
          <p:spPr>
            <a:xfrm>
              <a:off x="4879734" y="5468108"/>
              <a:ext cx="310896" cy="31089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 smtClean="0">
                <a:solidFill>
                  <a:prstClr val="white"/>
                </a:solidFill>
              </a:endParaRPr>
            </a:p>
          </p:txBody>
        </p:sp>
        <p:pic>
          <p:nvPicPr>
            <p:cNvPr id="105" name="Picture 6"/>
            <p:cNvPicPr>
              <a:picLocks noChangeAspect="1" noChangeArrowheads="1"/>
            </p:cNvPicPr>
            <p:nvPr userDrawn="1"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935867" y="5521169"/>
              <a:ext cx="196609" cy="194742"/>
            </a:xfrm>
            <a:prstGeom prst="rect">
              <a:avLst/>
            </a:prstGeom>
            <a:noFill/>
          </p:spPr>
        </p:pic>
      </p:grpSp>
      <p:grpSp>
        <p:nvGrpSpPr>
          <p:cNvPr id="106" name="Group 105"/>
          <p:cNvGrpSpPr/>
          <p:nvPr userDrawn="1"/>
        </p:nvGrpSpPr>
        <p:grpSpPr>
          <a:xfrm>
            <a:off x="5949915" y="5468108"/>
            <a:ext cx="310896" cy="310896"/>
            <a:chOff x="5949915" y="5468108"/>
            <a:chExt cx="310896" cy="310896"/>
          </a:xfrm>
        </p:grpSpPr>
        <p:sp>
          <p:nvSpPr>
            <p:cNvPr id="107" name="Oval 106"/>
            <p:cNvSpPr/>
            <p:nvPr userDrawn="1"/>
          </p:nvSpPr>
          <p:spPr>
            <a:xfrm>
              <a:off x="5949915" y="5468108"/>
              <a:ext cx="310896" cy="31089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 smtClean="0">
                <a:solidFill>
                  <a:prstClr val="white"/>
                </a:solidFill>
              </a:endParaRPr>
            </a:p>
          </p:txBody>
        </p:sp>
        <p:pic>
          <p:nvPicPr>
            <p:cNvPr id="108" name="Picture 8"/>
            <p:cNvPicPr>
              <a:picLocks noChangeAspect="1" noChangeArrowheads="1"/>
            </p:cNvPicPr>
            <p:nvPr userDrawn="1"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007100" y="5527072"/>
              <a:ext cx="185758" cy="188431"/>
            </a:xfrm>
            <a:prstGeom prst="rect">
              <a:avLst/>
            </a:prstGeom>
            <a:noFill/>
          </p:spPr>
        </p:pic>
      </p:grpSp>
      <p:grpSp>
        <p:nvGrpSpPr>
          <p:cNvPr id="109" name="Group 108"/>
          <p:cNvGrpSpPr/>
          <p:nvPr userDrawn="1"/>
        </p:nvGrpSpPr>
        <p:grpSpPr>
          <a:xfrm>
            <a:off x="3094779" y="5468108"/>
            <a:ext cx="311523" cy="315559"/>
            <a:chOff x="3094779" y="5468108"/>
            <a:chExt cx="311523" cy="315559"/>
          </a:xfrm>
        </p:grpSpPr>
        <p:sp>
          <p:nvSpPr>
            <p:cNvPr id="110" name="Oval 109"/>
            <p:cNvSpPr/>
            <p:nvPr userDrawn="1"/>
          </p:nvSpPr>
          <p:spPr>
            <a:xfrm>
              <a:off x="3094779" y="5468108"/>
              <a:ext cx="310896" cy="31089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 smtClean="0">
                <a:solidFill>
                  <a:prstClr val="white"/>
                </a:solidFill>
              </a:endParaRPr>
            </a:p>
          </p:txBody>
        </p:sp>
        <p:pic>
          <p:nvPicPr>
            <p:cNvPr id="111" name="Picture 6" descr="C:\Users\yhwang\Desktop\WW Design\Multimode Icons\network-01.png"/>
            <p:cNvPicPr>
              <a:picLocks noChangeAspect="1" noChangeArrowheads="1"/>
            </p:cNvPicPr>
            <p:nvPr userDrawn="1"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95406" y="5472771"/>
              <a:ext cx="310896" cy="310896"/>
            </a:xfrm>
            <a:prstGeom prst="rect">
              <a:avLst/>
            </a:prstGeom>
            <a:noFill/>
          </p:spPr>
        </p:pic>
      </p:grpSp>
      <p:sp>
        <p:nvSpPr>
          <p:cNvPr id="112" name="Oval 111"/>
          <p:cNvSpPr/>
          <p:nvPr userDrawn="1"/>
        </p:nvSpPr>
        <p:spPr>
          <a:xfrm>
            <a:off x="953427" y="5468108"/>
            <a:ext cx="310896" cy="310896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 smtClean="0">
              <a:solidFill>
                <a:prstClr val="white"/>
              </a:solidFill>
            </a:endParaRPr>
          </a:p>
        </p:txBody>
      </p:sp>
      <p:pic>
        <p:nvPicPr>
          <p:cNvPr id="113" name="Picture 5"/>
          <p:cNvPicPr>
            <a:picLocks noChangeAspect="1" noChangeArrowheads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6777" y="5515986"/>
            <a:ext cx="204196" cy="215141"/>
          </a:xfrm>
          <a:prstGeom prst="rect">
            <a:avLst/>
          </a:prstGeom>
          <a:noFill/>
        </p:spPr>
      </p:pic>
      <p:pic>
        <p:nvPicPr>
          <p:cNvPr id="114" name="Picture 5"/>
          <p:cNvPicPr>
            <a:picLocks noChangeAspect="1" noChangeArrowheads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97858" y="5540155"/>
            <a:ext cx="238430" cy="145035"/>
          </a:xfrm>
          <a:prstGeom prst="rect">
            <a:avLst/>
          </a:prstGeom>
          <a:noFill/>
        </p:spPr>
      </p:pic>
      <p:pic>
        <p:nvPicPr>
          <p:cNvPr id="115" name="Picture 5"/>
          <p:cNvPicPr>
            <a:picLocks noChangeAspect="1" noChangeArrowheads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16727" y="5508038"/>
            <a:ext cx="197701" cy="197481"/>
          </a:xfrm>
          <a:prstGeom prst="rect">
            <a:avLst/>
          </a:prstGeom>
          <a:noFill/>
        </p:spPr>
      </p:pic>
      <p:pic>
        <p:nvPicPr>
          <p:cNvPr id="116" name="Picture 5"/>
          <p:cNvPicPr>
            <a:picLocks noChangeAspect="1" noChangeArrowheads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45757" y="5552717"/>
            <a:ext cx="233986" cy="16584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64005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-DCG-No-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4" y="0"/>
            <a:ext cx="12190412" cy="6857107"/>
          </a:xfrm>
          <a:prstGeom prst="rect">
            <a:avLst/>
          </a:prstGeom>
        </p:spPr>
      </p:pic>
      <p:sp>
        <p:nvSpPr>
          <p:cNvPr id="56" name="Title 16"/>
          <p:cNvSpPr>
            <a:spLocks noGrp="1"/>
          </p:cNvSpPr>
          <p:nvPr>
            <p:ph type="title" hasCustomPrompt="1"/>
          </p:nvPr>
        </p:nvSpPr>
        <p:spPr bwMode="gray">
          <a:xfrm>
            <a:off x="548640" y="2048256"/>
            <a:ext cx="8723376" cy="1581912"/>
          </a:xfrm>
          <a:prstGeom prst="rect">
            <a:avLst/>
          </a:prstGeom>
        </p:spPr>
        <p:txBody>
          <a:bodyPr lIns="0" tIns="60949" rIns="121899" bIns="60949" anchor="b" anchorCtr="0"/>
          <a:lstStyle>
            <a:lvl1pPr marL="0" algn="l" defTabSz="1218987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lang="en-US" sz="6000" b="0" kern="1200" cap="none" spc="0" baseline="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r>
              <a:rPr lang="en-US" dirty="0" smtClean="0"/>
              <a:t>Click to edit text, two lines maximum</a:t>
            </a:r>
            <a:endParaRPr lang="en-US" dirty="0"/>
          </a:p>
        </p:txBody>
      </p:sp>
      <p:sp>
        <p:nvSpPr>
          <p:cNvPr id="62" name="Footer Placeholder 61"/>
          <p:cNvSpPr>
            <a:spLocks noGrp="1"/>
          </p:cNvSpPr>
          <p:nvPr>
            <p:ph type="ftr" sz="quarter" idx="10"/>
          </p:nvPr>
        </p:nvSpPr>
        <p:spPr>
          <a:xfrm>
            <a:off x="548640" y="6473952"/>
            <a:ext cx="3860800" cy="153888"/>
          </a:xfrm>
        </p:spPr>
        <p:txBody>
          <a:bodyPr lIns="0"/>
          <a:lstStyle>
            <a:lvl1pPr>
              <a:defRPr cap="none"/>
            </a:lvl1pPr>
          </a:lstStyle>
          <a:p>
            <a:r>
              <a:rPr lang="en-US" sz="1000" dirty="0" smtClean="0">
                <a:solidFill>
                  <a:srgbClr val="939598"/>
                </a:solidFill>
                <a:cs typeface="Arial" pitchFamily="34" charset="0"/>
              </a:rPr>
              <a:t>2016 Lenovo. All rights reserved.</a:t>
            </a:r>
            <a:endParaRPr lang="en-US" sz="1000" dirty="0">
              <a:solidFill>
                <a:srgbClr val="939598"/>
              </a:solidFill>
              <a:cs typeface="Arial" pitchFamily="34" charset="0"/>
            </a:endParaRPr>
          </a:p>
        </p:txBody>
      </p:sp>
      <p:sp>
        <p:nvSpPr>
          <p:cNvPr id="55" name="Subtitl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8640" y="4059936"/>
            <a:ext cx="8714232" cy="457200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l" defTabSz="12189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0" kern="1200" cap="none" spc="0" baseline="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subtitle placeholder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548640" y="4800600"/>
            <a:ext cx="6409944" cy="51206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FontTx/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endParaRPr lang="en-US" dirty="0"/>
          </a:p>
        </p:txBody>
      </p:sp>
      <p:sp>
        <p:nvSpPr>
          <p:cNvPr id="20" name="Rectangle 19"/>
          <p:cNvSpPr/>
          <p:nvPr userDrawn="1"/>
        </p:nvSpPr>
        <p:spPr bwMode="black">
          <a:xfrm>
            <a:off x="548640" y="4557713"/>
            <a:ext cx="1097683" cy="10672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21" name="Straight Connector 20"/>
          <p:cNvCxnSpPr/>
          <p:nvPr userDrawn="1"/>
        </p:nvCxnSpPr>
        <p:spPr>
          <a:xfrm>
            <a:off x="548640" y="4664439"/>
            <a:ext cx="10419093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444980" y="2920589"/>
            <a:ext cx="2616174" cy="871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655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- With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oter Placeholder 1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cap="none"/>
            </a:lvl1pPr>
          </a:lstStyle>
          <a:p>
            <a:r>
              <a:rPr lang="en-US" sz="1000" dirty="0" smtClean="0">
                <a:solidFill>
                  <a:srgbClr val="939598"/>
                </a:solidFill>
                <a:cs typeface="Arial" pitchFamily="34" charset="0"/>
              </a:rPr>
              <a:t>2016 Lenovo. All rights reserved.</a:t>
            </a:r>
            <a:endParaRPr lang="en-US" sz="1000" dirty="0">
              <a:solidFill>
                <a:srgbClr val="939598"/>
              </a:solidFill>
              <a:cs typeface="Arial" pitchFamily="34" charset="0"/>
            </a:endParaRPr>
          </a:p>
        </p:txBody>
      </p:sp>
      <p:sp>
        <p:nvSpPr>
          <p:cNvPr id="9" name="Title 28"/>
          <p:cNvSpPr>
            <a:spLocks noGrp="1"/>
          </p:cNvSpPr>
          <p:nvPr>
            <p:ph type="title" hasCustomPrompt="1"/>
          </p:nvPr>
        </p:nvSpPr>
        <p:spPr bwMode="gray">
          <a:xfrm>
            <a:off x="548640" y="274320"/>
            <a:ext cx="11073384" cy="521208"/>
          </a:xfrm>
          <a:prstGeom prst="rect">
            <a:avLst/>
          </a:prstGeom>
        </p:spPr>
        <p:txBody>
          <a:bodyPr wrap="square" lIns="0" tIns="0" rIns="0" bIns="0" anchor="ctr" anchorCtr="0"/>
          <a:lstStyle>
            <a:lvl1pPr marL="0" algn="l" defTabSz="1218987" rtl="0" eaLnBrk="1" latinLnBrk="0" hangingPunct="1">
              <a:lnSpc>
                <a:spcPct val="100000"/>
              </a:lnSpc>
              <a:spcBef>
                <a:spcPct val="0"/>
              </a:spcBef>
              <a:buNone/>
              <a:tabLst>
                <a:tab pos="1218987" algn="l"/>
              </a:tabLst>
              <a:defRPr lang="en-US" sz="3600" kern="1200" cap="none" spc="0" baseline="0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</a:t>
            </a:r>
            <a:endParaRPr lang="en-US" dirty="0"/>
          </a:p>
        </p:txBody>
      </p:sp>
      <p:sp>
        <p:nvSpPr>
          <p:cNvPr id="14" name="Freeform 5"/>
          <p:cNvSpPr>
            <a:spLocks noChangeAspect="1" noEditPoints="1"/>
          </p:cNvSpPr>
          <p:nvPr userDrawn="1"/>
        </p:nvSpPr>
        <p:spPr bwMode="black">
          <a:xfrm>
            <a:off x="205354" y="423406"/>
            <a:ext cx="200587" cy="200587"/>
          </a:xfrm>
          <a:custGeom>
            <a:avLst/>
            <a:gdLst>
              <a:gd name="T0" fmla="*/ 684 w 1368"/>
              <a:gd name="T1" fmla="*/ 0 h 1368"/>
              <a:gd name="T2" fmla="*/ 0 w 1368"/>
              <a:gd name="T3" fmla="*/ 684 h 1368"/>
              <a:gd name="T4" fmla="*/ 684 w 1368"/>
              <a:gd name="T5" fmla="*/ 1368 h 1368"/>
              <a:gd name="T6" fmla="*/ 1368 w 1368"/>
              <a:gd name="T7" fmla="*/ 684 h 1368"/>
              <a:gd name="T8" fmla="*/ 684 w 1368"/>
              <a:gd name="T9" fmla="*/ 0 h 1368"/>
              <a:gd name="T10" fmla="*/ 1068 w 1368"/>
              <a:gd name="T11" fmla="*/ 698 h 1368"/>
              <a:gd name="T12" fmla="*/ 973 w 1368"/>
              <a:gd name="T13" fmla="*/ 793 h 1368"/>
              <a:gd name="T14" fmla="*/ 793 w 1368"/>
              <a:gd name="T15" fmla="*/ 793 h 1368"/>
              <a:gd name="T16" fmla="*/ 793 w 1368"/>
              <a:gd name="T17" fmla="*/ 973 h 1368"/>
              <a:gd name="T18" fmla="*/ 698 w 1368"/>
              <a:gd name="T19" fmla="*/ 1068 h 1368"/>
              <a:gd name="T20" fmla="*/ 670 w 1368"/>
              <a:gd name="T21" fmla="*/ 1068 h 1368"/>
              <a:gd name="T22" fmla="*/ 576 w 1368"/>
              <a:gd name="T23" fmla="*/ 973 h 1368"/>
              <a:gd name="T24" fmla="*/ 576 w 1368"/>
              <a:gd name="T25" fmla="*/ 793 h 1368"/>
              <a:gd name="T26" fmla="*/ 396 w 1368"/>
              <a:gd name="T27" fmla="*/ 793 h 1368"/>
              <a:gd name="T28" fmla="*/ 301 w 1368"/>
              <a:gd name="T29" fmla="*/ 698 h 1368"/>
              <a:gd name="T30" fmla="*/ 301 w 1368"/>
              <a:gd name="T31" fmla="*/ 671 h 1368"/>
              <a:gd name="T32" fmla="*/ 396 w 1368"/>
              <a:gd name="T33" fmla="*/ 576 h 1368"/>
              <a:gd name="T34" fmla="*/ 576 w 1368"/>
              <a:gd name="T35" fmla="*/ 576 h 1368"/>
              <a:gd name="T36" fmla="*/ 576 w 1368"/>
              <a:gd name="T37" fmla="*/ 396 h 1368"/>
              <a:gd name="T38" fmla="*/ 670 w 1368"/>
              <a:gd name="T39" fmla="*/ 301 h 1368"/>
              <a:gd name="T40" fmla="*/ 698 w 1368"/>
              <a:gd name="T41" fmla="*/ 301 h 1368"/>
              <a:gd name="T42" fmla="*/ 793 w 1368"/>
              <a:gd name="T43" fmla="*/ 396 h 1368"/>
              <a:gd name="T44" fmla="*/ 793 w 1368"/>
              <a:gd name="T45" fmla="*/ 576 h 1368"/>
              <a:gd name="T46" fmla="*/ 973 w 1368"/>
              <a:gd name="T47" fmla="*/ 576 h 1368"/>
              <a:gd name="T48" fmla="*/ 1068 w 1368"/>
              <a:gd name="T49" fmla="*/ 671 h 1368"/>
              <a:gd name="T50" fmla="*/ 1068 w 1368"/>
              <a:gd name="T51" fmla="*/ 698 h 1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368" h="1368">
                <a:moveTo>
                  <a:pt x="684" y="0"/>
                </a:moveTo>
                <a:cubicBezTo>
                  <a:pt x="307" y="0"/>
                  <a:pt x="0" y="307"/>
                  <a:pt x="0" y="684"/>
                </a:cubicBezTo>
                <a:cubicBezTo>
                  <a:pt x="0" y="1062"/>
                  <a:pt x="307" y="1368"/>
                  <a:pt x="684" y="1368"/>
                </a:cubicBezTo>
                <a:cubicBezTo>
                  <a:pt x="1062" y="1368"/>
                  <a:pt x="1368" y="1062"/>
                  <a:pt x="1368" y="684"/>
                </a:cubicBezTo>
                <a:cubicBezTo>
                  <a:pt x="1368" y="307"/>
                  <a:pt x="1062" y="0"/>
                  <a:pt x="684" y="0"/>
                </a:cubicBezTo>
                <a:close/>
                <a:moveTo>
                  <a:pt x="1068" y="698"/>
                </a:moveTo>
                <a:cubicBezTo>
                  <a:pt x="1068" y="751"/>
                  <a:pt x="1025" y="793"/>
                  <a:pt x="973" y="793"/>
                </a:cubicBezTo>
                <a:cubicBezTo>
                  <a:pt x="793" y="793"/>
                  <a:pt x="793" y="793"/>
                  <a:pt x="793" y="793"/>
                </a:cubicBezTo>
                <a:cubicBezTo>
                  <a:pt x="793" y="973"/>
                  <a:pt x="793" y="973"/>
                  <a:pt x="793" y="973"/>
                </a:cubicBezTo>
                <a:cubicBezTo>
                  <a:pt x="793" y="1025"/>
                  <a:pt x="750" y="1068"/>
                  <a:pt x="698" y="1068"/>
                </a:cubicBezTo>
                <a:cubicBezTo>
                  <a:pt x="670" y="1068"/>
                  <a:pt x="670" y="1068"/>
                  <a:pt x="670" y="1068"/>
                </a:cubicBezTo>
                <a:cubicBezTo>
                  <a:pt x="618" y="1068"/>
                  <a:pt x="576" y="1025"/>
                  <a:pt x="576" y="973"/>
                </a:cubicBezTo>
                <a:cubicBezTo>
                  <a:pt x="576" y="793"/>
                  <a:pt x="576" y="793"/>
                  <a:pt x="576" y="793"/>
                </a:cubicBezTo>
                <a:cubicBezTo>
                  <a:pt x="396" y="793"/>
                  <a:pt x="396" y="793"/>
                  <a:pt x="396" y="793"/>
                </a:cubicBezTo>
                <a:cubicBezTo>
                  <a:pt x="344" y="793"/>
                  <a:pt x="301" y="751"/>
                  <a:pt x="301" y="698"/>
                </a:cubicBezTo>
                <a:cubicBezTo>
                  <a:pt x="301" y="671"/>
                  <a:pt x="301" y="671"/>
                  <a:pt x="301" y="671"/>
                </a:cubicBezTo>
                <a:cubicBezTo>
                  <a:pt x="301" y="618"/>
                  <a:pt x="344" y="576"/>
                  <a:pt x="396" y="576"/>
                </a:cubicBezTo>
                <a:cubicBezTo>
                  <a:pt x="576" y="576"/>
                  <a:pt x="576" y="576"/>
                  <a:pt x="576" y="576"/>
                </a:cubicBezTo>
                <a:cubicBezTo>
                  <a:pt x="576" y="396"/>
                  <a:pt x="576" y="396"/>
                  <a:pt x="576" y="396"/>
                </a:cubicBezTo>
                <a:cubicBezTo>
                  <a:pt x="576" y="344"/>
                  <a:pt x="618" y="301"/>
                  <a:pt x="670" y="301"/>
                </a:cubicBezTo>
                <a:cubicBezTo>
                  <a:pt x="698" y="301"/>
                  <a:pt x="698" y="301"/>
                  <a:pt x="698" y="301"/>
                </a:cubicBezTo>
                <a:cubicBezTo>
                  <a:pt x="750" y="301"/>
                  <a:pt x="793" y="344"/>
                  <a:pt x="793" y="396"/>
                </a:cubicBezTo>
                <a:cubicBezTo>
                  <a:pt x="793" y="576"/>
                  <a:pt x="793" y="576"/>
                  <a:pt x="793" y="576"/>
                </a:cubicBezTo>
                <a:cubicBezTo>
                  <a:pt x="973" y="576"/>
                  <a:pt x="973" y="576"/>
                  <a:pt x="973" y="576"/>
                </a:cubicBezTo>
                <a:cubicBezTo>
                  <a:pt x="1025" y="576"/>
                  <a:pt x="1068" y="618"/>
                  <a:pt x="1068" y="671"/>
                </a:cubicBezTo>
                <a:lnTo>
                  <a:pt x="1068" y="69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68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 - No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ooter Placeholder 1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z="1000" dirty="0" smtClean="0">
                <a:solidFill>
                  <a:srgbClr val="939598"/>
                </a:solidFill>
                <a:cs typeface="Arial" pitchFamily="34" charset="0"/>
              </a:rPr>
              <a:t>2016 Lenovo. All rights reserved.</a:t>
            </a:r>
            <a:endParaRPr lang="en-US" sz="1000" dirty="0">
              <a:solidFill>
                <a:srgbClr val="939598"/>
              </a:solidFill>
              <a:cs typeface="Arial" pitchFamily="34" charset="0"/>
            </a:endParaRPr>
          </a:p>
        </p:txBody>
      </p:sp>
      <p:sp>
        <p:nvSpPr>
          <p:cNvPr id="10" name="Title 28"/>
          <p:cNvSpPr>
            <a:spLocks noGrp="1"/>
          </p:cNvSpPr>
          <p:nvPr>
            <p:ph type="title" hasCustomPrompt="1"/>
          </p:nvPr>
        </p:nvSpPr>
        <p:spPr bwMode="gray">
          <a:xfrm>
            <a:off x="548640" y="274320"/>
            <a:ext cx="11073384" cy="521208"/>
          </a:xfrm>
          <a:prstGeom prst="rect">
            <a:avLst/>
          </a:prstGeom>
        </p:spPr>
        <p:txBody>
          <a:bodyPr wrap="square" lIns="0" tIns="0" rIns="0" bIns="0" anchor="ctr" anchorCtr="0"/>
          <a:lstStyle>
            <a:lvl1pPr marL="0" algn="l" defTabSz="1218987" rtl="0" eaLnBrk="1" latinLnBrk="0" hangingPunct="1">
              <a:lnSpc>
                <a:spcPct val="100000"/>
              </a:lnSpc>
              <a:spcBef>
                <a:spcPct val="0"/>
              </a:spcBef>
              <a:buNone/>
              <a:tabLst>
                <a:tab pos="1218987" algn="l"/>
              </a:tabLst>
              <a:defRPr lang="en-US" sz="3600" kern="1200" cap="none" spc="0" baseline="0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</a:t>
            </a:r>
            <a:endParaRPr lang="en-US" dirty="0"/>
          </a:p>
        </p:txBody>
      </p:sp>
      <p:sp>
        <p:nvSpPr>
          <p:cNvPr id="11" name="Freeform 5"/>
          <p:cNvSpPr>
            <a:spLocks noChangeAspect="1" noEditPoints="1"/>
          </p:cNvSpPr>
          <p:nvPr userDrawn="1"/>
        </p:nvSpPr>
        <p:spPr bwMode="black">
          <a:xfrm>
            <a:off x="205354" y="423406"/>
            <a:ext cx="200587" cy="200587"/>
          </a:xfrm>
          <a:custGeom>
            <a:avLst/>
            <a:gdLst>
              <a:gd name="T0" fmla="*/ 684 w 1368"/>
              <a:gd name="T1" fmla="*/ 0 h 1368"/>
              <a:gd name="T2" fmla="*/ 0 w 1368"/>
              <a:gd name="T3" fmla="*/ 684 h 1368"/>
              <a:gd name="T4" fmla="*/ 684 w 1368"/>
              <a:gd name="T5" fmla="*/ 1368 h 1368"/>
              <a:gd name="T6" fmla="*/ 1368 w 1368"/>
              <a:gd name="T7" fmla="*/ 684 h 1368"/>
              <a:gd name="T8" fmla="*/ 684 w 1368"/>
              <a:gd name="T9" fmla="*/ 0 h 1368"/>
              <a:gd name="T10" fmla="*/ 1068 w 1368"/>
              <a:gd name="T11" fmla="*/ 698 h 1368"/>
              <a:gd name="T12" fmla="*/ 973 w 1368"/>
              <a:gd name="T13" fmla="*/ 793 h 1368"/>
              <a:gd name="T14" fmla="*/ 793 w 1368"/>
              <a:gd name="T15" fmla="*/ 793 h 1368"/>
              <a:gd name="T16" fmla="*/ 793 w 1368"/>
              <a:gd name="T17" fmla="*/ 973 h 1368"/>
              <a:gd name="T18" fmla="*/ 698 w 1368"/>
              <a:gd name="T19" fmla="*/ 1068 h 1368"/>
              <a:gd name="T20" fmla="*/ 670 w 1368"/>
              <a:gd name="T21" fmla="*/ 1068 h 1368"/>
              <a:gd name="T22" fmla="*/ 576 w 1368"/>
              <a:gd name="T23" fmla="*/ 973 h 1368"/>
              <a:gd name="T24" fmla="*/ 576 w 1368"/>
              <a:gd name="T25" fmla="*/ 793 h 1368"/>
              <a:gd name="T26" fmla="*/ 396 w 1368"/>
              <a:gd name="T27" fmla="*/ 793 h 1368"/>
              <a:gd name="T28" fmla="*/ 301 w 1368"/>
              <a:gd name="T29" fmla="*/ 698 h 1368"/>
              <a:gd name="T30" fmla="*/ 301 w 1368"/>
              <a:gd name="T31" fmla="*/ 671 h 1368"/>
              <a:gd name="T32" fmla="*/ 396 w 1368"/>
              <a:gd name="T33" fmla="*/ 576 h 1368"/>
              <a:gd name="T34" fmla="*/ 576 w 1368"/>
              <a:gd name="T35" fmla="*/ 576 h 1368"/>
              <a:gd name="T36" fmla="*/ 576 w 1368"/>
              <a:gd name="T37" fmla="*/ 396 h 1368"/>
              <a:gd name="T38" fmla="*/ 670 w 1368"/>
              <a:gd name="T39" fmla="*/ 301 h 1368"/>
              <a:gd name="T40" fmla="*/ 698 w 1368"/>
              <a:gd name="T41" fmla="*/ 301 h 1368"/>
              <a:gd name="T42" fmla="*/ 793 w 1368"/>
              <a:gd name="T43" fmla="*/ 396 h 1368"/>
              <a:gd name="T44" fmla="*/ 793 w 1368"/>
              <a:gd name="T45" fmla="*/ 576 h 1368"/>
              <a:gd name="T46" fmla="*/ 973 w 1368"/>
              <a:gd name="T47" fmla="*/ 576 h 1368"/>
              <a:gd name="T48" fmla="*/ 1068 w 1368"/>
              <a:gd name="T49" fmla="*/ 671 h 1368"/>
              <a:gd name="T50" fmla="*/ 1068 w 1368"/>
              <a:gd name="T51" fmla="*/ 698 h 1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368" h="1368">
                <a:moveTo>
                  <a:pt x="684" y="0"/>
                </a:moveTo>
                <a:cubicBezTo>
                  <a:pt x="307" y="0"/>
                  <a:pt x="0" y="307"/>
                  <a:pt x="0" y="684"/>
                </a:cubicBezTo>
                <a:cubicBezTo>
                  <a:pt x="0" y="1062"/>
                  <a:pt x="307" y="1368"/>
                  <a:pt x="684" y="1368"/>
                </a:cubicBezTo>
                <a:cubicBezTo>
                  <a:pt x="1062" y="1368"/>
                  <a:pt x="1368" y="1062"/>
                  <a:pt x="1368" y="684"/>
                </a:cubicBezTo>
                <a:cubicBezTo>
                  <a:pt x="1368" y="307"/>
                  <a:pt x="1062" y="0"/>
                  <a:pt x="684" y="0"/>
                </a:cubicBezTo>
                <a:close/>
                <a:moveTo>
                  <a:pt x="1068" y="698"/>
                </a:moveTo>
                <a:cubicBezTo>
                  <a:pt x="1068" y="751"/>
                  <a:pt x="1025" y="793"/>
                  <a:pt x="973" y="793"/>
                </a:cubicBezTo>
                <a:cubicBezTo>
                  <a:pt x="793" y="793"/>
                  <a:pt x="793" y="793"/>
                  <a:pt x="793" y="793"/>
                </a:cubicBezTo>
                <a:cubicBezTo>
                  <a:pt x="793" y="973"/>
                  <a:pt x="793" y="973"/>
                  <a:pt x="793" y="973"/>
                </a:cubicBezTo>
                <a:cubicBezTo>
                  <a:pt x="793" y="1025"/>
                  <a:pt x="750" y="1068"/>
                  <a:pt x="698" y="1068"/>
                </a:cubicBezTo>
                <a:cubicBezTo>
                  <a:pt x="670" y="1068"/>
                  <a:pt x="670" y="1068"/>
                  <a:pt x="670" y="1068"/>
                </a:cubicBezTo>
                <a:cubicBezTo>
                  <a:pt x="618" y="1068"/>
                  <a:pt x="576" y="1025"/>
                  <a:pt x="576" y="973"/>
                </a:cubicBezTo>
                <a:cubicBezTo>
                  <a:pt x="576" y="793"/>
                  <a:pt x="576" y="793"/>
                  <a:pt x="576" y="793"/>
                </a:cubicBezTo>
                <a:cubicBezTo>
                  <a:pt x="396" y="793"/>
                  <a:pt x="396" y="793"/>
                  <a:pt x="396" y="793"/>
                </a:cubicBezTo>
                <a:cubicBezTo>
                  <a:pt x="344" y="793"/>
                  <a:pt x="301" y="751"/>
                  <a:pt x="301" y="698"/>
                </a:cubicBezTo>
                <a:cubicBezTo>
                  <a:pt x="301" y="671"/>
                  <a:pt x="301" y="671"/>
                  <a:pt x="301" y="671"/>
                </a:cubicBezTo>
                <a:cubicBezTo>
                  <a:pt x="301" y="618"/>
                  <a:pt x="344" y="576"/>
                  <a:pt x="396" y="576"/>
                </a:cubicBezTo>
                <a:cubicBezTo>
                  <a:pt x="576" y="576"/>
                  <a:pt x="576" y="576"/>
                  <a:pt x="576" y="576"/>
                </a:cubicBezTo>
                <a:cubicBezTo>
                  <a:pt x="576" y="396"/>
                  <a:pt x="576" y="396"/>
                  <a:pt x="576" y="396"/>
                </a:cubicBezTo>
                <a:cubicBezTo>
                  <a:pt x="576" y="344"/>
                  <a:pt x="618" y="301"/>
                  <a:pt x="670" y="301"/>
                </a:cubicBezTo>
                <a:cubicBezTo>
                  <a:pt x="698" y="301"/>
                  <a:pt x="698" y="301"/>
                  <a:pt x="698" y="301"/>
                </a:cubicBezTo>
                <a:cubicBezTo>
                  <a:pt x="750" y="301"/>
                  <a:pt x="793" y="344"/>
                  <a:pt x="793" y="396"/>
                </a:cubicBezTo>
                <a:cubicBezTo>
                  <a:pt x="793" y="576"/>
                  <a:pt x="793" y="576"/>
                  <a:pt x="793" y="576"/>
                </a:cubicBezTo>
                <a:cubicBezTo>
                  <a:pt x="973" y="576"/>
                  <a:pt x="973" y="576"/>
                  <a:pt x="973" y="576"/>
                </a:cubicBezTo>
                <a:cubicBezTo>
                  <a:pt x="1025" y="576"/>
                  <a:pt x="1068" y="618"/>
                  <a:pt x="1068" y="671"/>
                </a:cubicBezTo>
                <a:lnTo>
                  <a:pt x="1068" y="69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2" name="Content Placeholder 2"/>
          <p:cNvSpPr>
            <a:spLocks noGrp="1"/>
          </p:cNvSpPr>
          <p:nvPr>
            <p:ph sz="half" idx="1"/>
          </p:nvPr>
        </p:nvSpPr>
        <p:spPr bwMode="gray">
          <a:xfrm>
            <a:off x="548640" y="1179575"/>
            <a:ext cx="11073384" cy="5211699"/>
          </a:xfrm>
          <a:prstGeom prst="rect">
            <a:avLst/>
          </a:prstGeom>
        </p:spPr>
        <p:txBody>
          <a:bodyPr lIns="0" tIns="0" rIns="0" bIns="0"/>
          <a:lstStyle>
            <a:lvl1pPr marL="171450" indent="-171450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Arial" pitchFamily="34" charset="0"/>
              </a:defRPr>
            </a:lvl1pPr>
            <a:lvl2pPr marL="609493" indent="-228560">
              <a:lnSpc>
                <a:spcPct val="90000"/>
              </a:lnSpc>
              <a:spcBef>
                <a:spcPts val="500"/>
              </a:spcBef>
              <a:buClrTx/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Arial" pitchFamily="34" charset="0"/>
              </a:defRPr>
            </a:lvl2pPr>
            <a:lvl3pPr marL="835938" indent="-150258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-"/>
              <a:defRPr sz="200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Arial" pitchFamily="34" charset="0"/>
              </a:defRPr>
            </a:lvl3pPr>
            <a:lvl4pPr marL="1147033" indent="-156606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-"/>
              <a:defRPr sz="200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Arial" pitchFamily="34" charset="0"/>
              </a:defRPr>
            </a:lvl4pPr>
            <a:lvl5pPr marL="1445431" indent="-150258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-"/>
              <a:defRPr sz="200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Arial" pitchFamily="34" charset="0"/>
              </a:defRPr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Box slide number"/>
          <p:cNvSpPr txBox="1"/>
          <p:nvPr userDrawn="1"/>
        </p:nvSpPr>
        <p:spPr bwMode="white">
          <a:xfrm>
            <a:off x="11748700" y="6395205"/>
            <a:ext cx="440124" cy="246221"/>
          </a:xfrm>
          <a:prstGeom prst="rect">
            <a:avLst/>
          </a:prstGeom>
        </p:spPr>
        <p:txBody>
          <a:bodyPr vert="horz" lIns="0" tIns="0" rIns="0" bIns="0" rtlCol="0" anchor="b"/>
          <a:lstStyle>
            <a:defPPr>
              <a:defRPr lang="en-US"/>
            </a:defPPr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fld id="{6EA5B71A-1B18-4E34-A48F-65DC4937AA9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  <p:pic>
        <p:nvPicPr>
          <p:cNvPr id="8" name="Picture 1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299638" y="5500234"/>
            <a:ext cx="1332000" cy="443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77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With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ooter Placeholder 1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z="1000" dirty="0" smtClean="0">
                <a:solidFill>
                  <a:srgbClr val="939598"/>
                </a:solidFill>
                <a:cs typeface="Arial" pitchFamily="34" charset="0"/>
              </a:rPr>
              <a:t>2016 Lenovo. All rights reserved.</a:t>
            </a:r>
            <a:endParaRPr lang="en-US" sz="1000" dirty="0">
              <a:solidFill>
                <a:srgbClr val="939598"/>
              </a:solidFill>
              <a:cs typeface="Arial" pitchFamily="34" charset="0"/>
            </a:endParaRPr>
          </a:p>
        </p:txBody>
      </p:sp>
      <p:sp>
        <p:nvSpPr>
          <p:cNvPr id="10" name="Title 28"/>
          <p:cNvSpPr>
            <a:spLocks noGrp="1"/>
          </p:cNvSpPr>
          <p:nvPr>
            <p:ph type="title" hasCustomPrompt="1"/>
          </p:nvPr>
        </p:nvSpPr>
        <p:spPr bwMode="gray">
          <a:xfrm>
            <a:off x="548640" y="274320"/>
            <a:ext cx="11073384" cy="521208"/>
          </a:xfrm>
          <a:prstGeom prst="rect">
            <a:avLst/>
          </a:prstGeom>
        </p:spPr>
        <p:txBody>
          <a:bodyPr wrap="square" lIns="0" tIns="0" rIns="0" bIns="0" anchor="ctr" anchorCtr="0"/>
          <a:lstStyle>
            <a:lvl1pPr marL="0" algn="l" defTabSz="1218987" rtl="0" eaLnBrk="1" latinLnBrk="0" hangingPunct="1">
              <a:lnSpc>
                <a:spcPct val="100000"/>
              </a:lnSpc>
              <a:spcBef>
                <a:spcPct val="0"/>
              </a:spcBef>
              <a:buNone/>
              <a:tabLst>
                <a:tab pos="1218987" algn="l"/>
              </a:tabLst>
              <a:defRPr lang="en-US" sz="3600" kern="1200" cap="none" spc="0" baseline="0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</a:t>
            </a:r>
            <a:endParaRPr lang="en-US" dirty="0"/>
          </a:p>
        </p:txBody>
      </p:sp>
      <p:sp>
        <p:nvSpPr>
          <p:cNvPr id="12" name="Freeform 5"/>
          <p:cNvSpPr>
            <a:spLocks noChangeAspect="1" noEditPoints="1"/>
          </p:cNvSpPr>
          <p:nvPr userDrawn="1"/>
        </p:nvSpPr>
        <p:spPr bwMode="black">
          <a:xfrm>
            <a:off x="205354" y="423406"/>
            <a:ext cx="200587" cy="200587"/>
          </a:xfrm>
          <a:custGeom>
            <a:avLst/>
            <a:gdLst>
              <a:gd name="T0" fmla="*/ 684 w 1368"/>
              <a:gd name="T1" fmla="*/ 0 h 1368"/>
              <a:gd name="T2" fmla="*/ 0 w 1368"/>
              <a:gd name="T3" fmla="*/ 684 h 1368"/>
              <a:gd name="T4" fmla="*/ 684 w 1368"/>
              <a:gd name="T5" fmla="*/ 1368 h 1368"/>
              <a:gd name="T6" fmla="*/ 1368 w 1368"/>
              <a:gd name="T7" fmla="*/ 684 h 1368"/>
              <a:gd name="T8" fmla="*/ 684 w 1368"/>
              <a:gd name="T9" fmla="*/ 0 h 1368"/>
              <a:gd name="T10" fmla="*/ 1068 w 1368"/>
              <a:gd name="T11" fmla="*/ 698 h 1368"/>
              <a:gd name="T12" fmla="*/ 973 w 1368"/>
              <a:gd name="T13" fmla="*/ 793 h 1368"/>
              <a:gd name="T14" fmla="*/ 793 w 1368"/>
              <a:gd name="T15" fmla="*/ 793 h 1368"/>
              <a:gd name="T16" fmla="*/ 793 w 1368"/>
              <a:gd name="T17" fmla="*/ 973 h 1368"/>
              <a:gd name="T18" fmla="*/ 698 w 1368"/>
              <a:gd name="T19" fmla="*/ 1068 h 1368"/>
              <a:gd name="T20" fmla="*/ 670 w 1368"/>
              <a:gd name="T21" fmla="*/ 1068 h 1368"/>
              <a:gd name="T22" fmla="*/ 576 w 1368"/>
              <a:gd name="T23" fmla="*/ 973 h 1368"/>
              <a:gd name="T24" fmla="*/ 576 w 1368"/>
              <a:gd name="T25" fmla="*/ 793 h 1368"/>
              <a:gd name="T26" fmla="*/ 396 w 1368"/>
              <a:gd name="T27" fmla="*/ 793 h 1368"/>
              <a:gd name="T28" fmla="*/ 301 w 1368"/>
              <a:gd name="T29" fmla="*/ 698 h 1368"/>
              <a:gd name="T30" fmla="*/ 301 w 1368"/>
              <a:gd name="T31" fmla="*/ 671 h 1368"/>
              <a:gd name="T32" fmla="*/ 396 w 1368"/>
              <a:gd name="T33" fmla="*/ 576 h 1368"/>
              <a:gd name="T34" fmla="*/ 576 w 1368"/>
              <a:gd name="T35" fmla="*/ 576 h 1368"/>
              <a:gd name="T36" fmla="*/ 576 w 1368"/>
              <a:gd name="T37" fmla="*/ 396 h 1368"/>
              <a:gd name="T38" fmla="*/ 670 w 1368"/>
              <a:gd name="T39" fmla="*/ 301 h 1368"/>
              <a:gd name="T40" fmla="*/ 698 w 1368"/>
              <a:gd name="T41" fmla="*/ 301 h 1368"/>
              <a:gd name="T42" fmla="*/ 793 w 1368"/>
              <a:gd name="T43" fmla="*/ 396 h 1368"/>
              <a:gd name="T44" fmla="*/ 793 w 1368"/>
              <a:gd name="T45" fmla="*/ 576 h 1368"/>
              <a:gd name="T46" fmla="*/ 973 w 1368"/>
              <a:gd name="T47" fmla="*/ 576 h 1368"/>
              <a:gd name="T48" fmla="*/ 1068 w 1368"/>
              <a:gd name="T49" fmla="*/ 671 h 1368"/>
              <a:gd name="T50" fmla="*/ 1068 w 1368"/>
              <a:gd name="T51" fmla="*/ 698 h 1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368" h="1368">
                <a:moveTo>
                  <a:pt x="684" y="0"/>
                </a:moveTo>
                <a:cubicBezTo>
                  <a:pt x="307" y="0"/>
                  <a:pt x="0" y="307"/>
                  <a:pt x="0" y="684"/>
                </a:cubicBezTo>
                <a:cubicBezTo>
                  <a:pt x="0" y="1062"/>
                  <a:pt x="307" y="1368"/>
                  <a:pt x="684" y="1368"/>
                </a:cubicBezTo>
                <a:cubicBezTo>
                  <a:pt x="1062" y="1368"/>
                  <a:pt x="1368" y="1062"/>
                  <a:pt x="1368" y="684"/>
                </a:cubicBezTo>
                <a:cubicBezTo>
                  <a:pt x="1368" y="307"/>
                  <a:pt x="1062" y="0"/>
                  <a:pt x="684" y="0"/>
                </a:cubicBezTo>
                <a:close/>
                <a:moveTo>
                  <a:pt x="1068" y="698"/>
                </a:moveTo>
                <a:cubicBezTo>
                  <a:pt x="1068" y="751"/>
                  <a:pt x="1025" y="793"/>
                  <a:pt x="973" y="793"/>
                </a:cubicBezTo>
                <a:cubicBezTo>
                  <a:pt x="793" y="793"/>
                  <a:pt x="793" y="793"/>
                  <a:pt x="793" y="793"/>
                </a:cubicBezTo>
                <a:cubicBezTo>
                  <a:pt x="793" y="973"/>
                  <a:pt x="793" y="973"/>
                  <a:pt x="793" y="973"/>
                </a:cubicBezTo>
                <a:cubicBezTo>
                  <a:pt x="793" y="1025"/>
                  <a:pt x="750" y="1068"/>
                  <a:pt x="698" y="1068"/>
                </a:cubicBezTo>
                <a:cubicBezTo>
                  <a:pt x="670" y="1068"/>
                  <a:pt x="670" y="1068"/>
                  <a:pt x="670" y="1068"/>
                </a:cubicBezTo>
                <a:cubicBezTo>
                  <a:pt x="618" y="1068"/>
                  <a:pt x="576" y="1025"/>
                  <a:pt x="576" y="973"/>
                </a:cubicBezTo>
                <a:cubicBezTo>
                  <a:pt x="576" y="793"/>
                  <a:pt x="576" y="793"/>
                  <a:pt x="576" y="793"/>
                </a:cubicBezTo>
                <a:cubicBezTo>
                  <a:pt x="396" y="793"/>
                  <a:pt x="396" y="793"/>
                  <a:pt x="396" y="793"/>
                </a:cubicBezTo>
                <a:cubicBezTo>
                  <a:pt x="344" y="793"/>
                  <a:pt x="301" y="751"/>
                  <a:pt x="301" y="698"/>
                </a:cubicBezTo>
                <a:cubicBezTo>
                  <a:pt x="301" y="671"/>
                  <a:pt x="301" y="671"/>
                  <a:pt x="301" y="671"/>
                </a:cubicBezTo>
                <a:cubicBezTo>
                  <a:pt x="301" y="618"/>
                  <a:pt x="344" y="576"/>
                  <a:pt x="396" y="576"/>
                </a:cubicBezTo>
                <a:cubicBezTo>
                  <a:pt x="576" y="576"/>
                  <a:pt x="576" y="576"/>
                  <a:pt x="576" y="576"/>
                </a:cubicBezTo>
                <a:cubicBezTo>
                  <a:pt x="576" y="396"/>
                  <a:pt x="576" y="396"/>
                  <a:pt x="576" y="396"/>
                </a:cubicBezTo>
                <a:cubicBezTo>
                  <a:pt x="576" y="344"/>
                  <a:pt x="618" y="301"/>
                  <a:pt x="670" y="301"/>
                </a:cubicBezTo>
                <a:cubicBezTo>
                  <a:pt x="698" y="301"/>
                  <a:pt x="698" y="301"/>
                  <a:pt x="698" y="301"/>
                </a:cubicBezTo>
                <a:cubicBezTo>
                  <a:pt x="750" y="301"/>
                  <a:pt x="793" y="344"/>
                  <a:pt x="793" y="396"/>
                </a:cubicBezTo>
                <a:cubicBezTo>
                  <a:pt x="793" y="576"/>
                  <a:pt x="793" y="576"/>
                  <a:pt x="793" y="576"/>
                </a:cubicBezTo>
                <a:cubicBezTo>
                  <a:pt x="973" y="576"/>
                  <a:pt x="973" y="576"/>
                  <a:pt x="973" y="576"/>
                </a:cubicBezTo>
                <a:cubicBezTo>
                  <a:pt x="1025" y="576"/>
                  <a:pt x="1068" y="618"/>
                  <a:pt x="1068" y="671"/>
                </a:cubicBezTo>
                <a:lnTo>
                  <a:pt x="1068" y="69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sz="half" idx="1"/>
          </p:nvPr>
        </p:nvSpPr>
        <p:spPr bwMode="gray">
          <a:xfrm>
            <a:off x="548640" y="1179575"/>
            <a:ext cx="11073384" cy="5211699"/>
          </a:xfrm>
          <a:prstGeom prst="rect">
            <a:avLst/>
          </a:prstGeom>
        </p:spPr>
        <p:txBody>
          <a:bodyPr lIns="0" tIns="0" rIns="0" bIns="0"/>
          <a:lstStyle>
            <a:lvl1pPr marL="171450" indent="-171450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Arial" pitchFamily="34" charset="0"/>
              </a:defRPr>
            </a:lvl1pPr>
            <a:lvl2pPr marL="609493" indent="-228560">
              <a:lnSpc>
                <a:spcPct val="90000"/>
              </a:lnSpc>
              <a:spcBef>
                <a:spcPts val="500"/>
              </a:spcBef>
              <a:buClrTx/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Arial" pitchFamily="34" charset="0"/>
              </a:defRPr>
            </a:lvl2pPr>
            <a:lvl3pPr marL="835938" indent="-150258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-"/>
              <a:defRPr sz="200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Arial" pitchFamily="34" charset="0"/>
              </a:defRPr>
            </a:lvl3pPr>
            <a:lvl4pPr marL="1147033" indent="-156606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-"/>
              <a:defRPr sz="200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Arial" pitchFamily="34" charset="0"/>
              </a:defRPr>
            </a:lvl4pPr>
            <a:lvl5pPr marL="1445431" indent="-150258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-"/>
              <a:defRPr sz="200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Arial" pitchFamily="34" charset="0"/>
              </a:defRPr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550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Slide - With Backgroun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ooter Placeholder 19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sz="1000" dirty="0" smtClean="0">
                <a:solidFill>
                  <a:srgbClr val="939598"/>
                </a:solidFill>
                <a:cs typeface="Arial" pitchFamily="34" charset="0"/>
              </a:rPr>
              <a:t>2016 Lenovo. All rights reserved.</a:t>
            </a:r>
            <a:endParaRPr lang="en-US" sz="1000" dirty="0">
              <a:solidFill>
                <a:srgbClr val="939598"/>
              </a:solidFill>
              <a:cs typeface="Arial" pitchFamily="34" charset="0"/>
            </a:endParaRPr>
          </a:p>
        </p:txBody>
      </p:sp>
      <p:sp>
        <p:nvSpPr>
          <p:cNvPr id="11" name="Title 28"/>
          <p:cNvSpPr>
            <a:spLocks noGrp="1"/>
          </p:cNvSpPr>
          <p:nvPr>
            <p:ph type="title" hasCustomPrompt="1"/>
          </p:nvPr>
        </p:nvSpPr>
        <p:spPr bwMode="gray">
          <a:xfrm>
            <a:off x="548640" y="274320"/>
            <a:ext cx="11073384" cy="521208"/>
          </a:xfrm>
          <a:prstGeom prst="rect">
            <a:avLst/>
          </a:prstGeom>
        </p:spPr>
        <p:txBody>
          <a:bodyPr wrap="square" lIns="0" tIns="0" rIns="0" bIns="0" anchor="ctr" anchorCtr="0"/>
          <a:lstStyle>
            <a:lvl1pPr marL="0" algn="l" defTabSz="1218987" rtl="0" eaLnBrk="1" latinLnBrk="0" hangingPunct="1">
              <a:lnSpc>
                <a:spcPct val="100000"/>
              </a:lnSpc>
              <a:spcBef>
                <a:spcPct val="0"/>
              </a:spcBef>
              <a:buNone/>
              <a:tabLst>
                <a:tab pos="1218987" algn="l"/>
              </a:tabLst>
              <a:defRPr lang="en-US" sz="3600" kern="1200" cap="none" spc="0" baseline="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</a:t>
            </a:r>
            <a:endParaRPr lang="en-US" dirty="0"/>
          </a:p>
        </p:txBody>
      </p:sp>
      <p:sp>
        <p:nvSpPr>
          <p:cNvPr id="12" name="Freeform 5"/>
          <p:cNvSpPr>
            <a:spLocks noChangeAspect="1" noEditPoints="1"/>
          </p:cNvSpPr>
          <p:nvPr userDrawn="1"/>
        </p:nvSpPr>
        <p:spPr bwMode="black">
          <a:xfrm>
            <a:off x="205354" y="423406"/>
            <a:ext cx="200587" cy="200587"/>
          </a:xfrm>
          <a:custGeom>
            <a:avLst/>
            <a:gdLst>
              <a:gd name="T0" fmla="*/ 684 w 1368"/>
              <a:gd name="T1" fmla="*/ 0 h 1368"/>
              <a:gd name="T2" fmla="*/ 0 w 1368"/>
              <a:gd name="T3" fmla="*/ 684 h 1368"/>
              <a:gd name="T4" fmla="*/ 684 w 1368"/>
              <a:gd name="T5" fmla="*/ 1368 h 1368"/>
              <a:gd name="T6" fmla="*/ 1368 w 1368"/>
              <a:gd name="T7" fmla="*/ 684 h 1368"/>
              <a:gd name="T8" fmla="*/ 684 w 1368"/>
              <a:gd name="T9" fmla="*/ 0 h 1368"/>
              <a:gd name="T10" fmla="*/ 1068 w 1368"/>
              <a:gd name="T11" fmla="*/ 698 h 1368"/>
              <a:gd name="T12" fmla="*/ 973 w 1368"/>
              <a:gd name="T13" fmla="*/ 793 h 1368"/>
              <a:gd name="T14" fmla="*/ 793 w 1368"/>
              <a:gd name="T15" fmla="*/ 793 h 1368"/>
              <a:gd name="T16" fmla="*/ 793 w 1368"/>
              <a:gd name="T17" fmla="*/ 973 h 1368"/>
              <a:gd name="T18" fmla="*/ 698 w 1368"/>
              <a:gd name="T19" fmla="*/ 1068 h 1368"/>
              <a:gd name="T20" fmla="*/ 670 w 1368"/>
              <a:gd name="T21" fmla="*/ 1068 h 1368"/>
              <a:gd name="T22" fmla="*/ 576 w 1368"/>
              <a:gd name="T23" fmla="*/ 973 h 1368"/>
              <a:gd name="T24" fmla="*/ 576 w 1368"/>
              <a:gd name="T25" fmla="*/ 793 h 1368"/>
              <a:gd name="T26" fmla="*/ 396 w 1368"/>
              <a:gd name="T27" fmla="*/ 793 h 1368"/>
              <a:gd name="T28" fmla="*/ 301 w 1368"/>
              <a:gd name="T29" fmla="*/ 698 h 1368"/>
              <a:gd name="T30" fmla="*/ 301 w 1368"/>
              <a:gd name="T31" fmla="*/ 671 h 1368"/>
              <a:gd name="T32" fmla="*/ 396 w 1368"/>
              <a:gd name="T33" fmla="*/ 576 h 1368"/>
              <a:gd name="T34" fmla="*/ 576 w 1368"/>
              <a:gd name="T35" fmla="*/ 576 h 1368"/>
              <a:gd name="T36" fmla="*/ 576 w 1368"/>
              <a:gd name="T37" fmla="*/ 396 h 1368"/>
              <a:gd name="T38" fmla="*/ 670 w 1368"/>
              <a:gd name="T39" fmla="*/ 301 h 1368"/>
              <a:gd name="T40" fmla="*/ 698 w 1368"/>
              <a:gd name="T41" fmla="*/ 301 h 1368"/>
              <a:gd name="T42" fmla="*/ 793 w 1368"/>
              <a:gd name="T43" fmla="*/ 396 h 1368"/>
              <a:gd name="T44" fmla="*/ 793 w 1368"/>
              <a:gd name="T45" fmla="*/ 576 h 1368"/>
              <a:gd name="T46" fmla="*/ 973 w 1368"/>
              <a:gd name="T47" fmla="*/ 576 h 1368"/>
              <a:gd name="T48" fmla="*/ 1068 w 1368"/>
              <a:gd name="T49" fmla="*/ 671 h 1368"/>
              <a:gd name="T50" fmla="*/ 1068 w 1368"/>
              <a:gd name="T51" fmla="*/ 698 h 1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368" h="1368">
                <a:moveTo>
                  <a:pt x="684" y="0"/>
                </a:moveTo>
                <a:cubicBezTo>
                  <a:pt x="307" y="0"/>
                  <a:pt x="0" y="307"/>
                  <a:pt x="0" y="684"/>
                </a:cubicBezTo>
                <a:cubicBezTo>
                  <a:pt x="0" y="1062"/>
                  <a:pt x="307" y="1368"/>
                  <a:pt x="684" y="1368"/>
                </a:cubicBezTo>
                <a:cubicBezTo>
                  <a:pt x="1062" y="1368"/>
                  <a:pt x="1368" y="1062"/>
                  <a:pt x="1368" y="684"/>
                </a:cubicBezTo>
                <a:cubicBezTo>
                  <a:pt x="1368" y="307"/>
                  <a:pt x="1062" y="0"/>
                  <a:pt x="684" y="0"/>
                </a:cubicBezTo>
                <a:close/>
                <a:moveTo>
                  <a:pt x="1068" y="698"/>
                </a:moveTo>
                <a:cubicBezTo>
                  <a:pt x="1068" y="751"/>
                  <a:pt x="1025" y="793"/>
                  <a:pt x="973" y="793"/>
                </a:cubicBezTo>
                <a:cubicBezTo>
                  <a:pt x="793" y="793"/>
                  <a:pt x="793" y="793"/>
                  <a:pt x="793" y="793"/>
                </a:cubicBezTo>
                <a:cubicBezTo>
                  <a:pt x="793" y="973"/>
                  <a:pt x="793" y="973"/>
                  <a:pt x="793" y="973"/>
                </a:cubicBezTo>
                <a:cubicBezTo>
                  <a:pt x="793" y="1025"/>
                  <a:pt x="750" y="1068"/>
                  <a:pt x="698" y="1068"/>
                </a:cubicBezTo>
                <a:cubicBezTo>
                  <a:pt x="670" y="1068"/>
                  <a:pt x="670" y="1068"/>
                  <a:pt x="670" y="1068"/>
                </a:cubicBezTo>
                <a:cubicBezTo>
                  <a:pt x="618" y="1068"/>
                  <a:pt x="576" y="1025"/>
                  <a:pt x="576" y="973"/>
                </a:cubicBezTo>
                <a:cubicBezTo>
                  <a:pt x="576" y="793"/>
                  <a:pt x="576" y="793"/>
                  <a:pt x="576" y="793"/>
                </a:cubicBezTo>
                <a:cubicBezTo>
                  <a:pt x="396" y="793"/>
                  <a:pt x="396" y="793"/>
                  <a:pt x="396" y="793"/>
                </a:cubicBezTo>
                <a:cubicBezTo>
                  <a:pt x="344" y="793"/>
                  <a:pt x="301" y="751"/>
                  <a:pt x="301" y="698"/>
                </a:cubicBezTo>
                <a:cubicBezTo>
                  <a:pt x="301" y="671"/>
                  <a:pt x="301" y="671"/>
                  <a:pt x="301" y="671"/>
                </a:cubicBezTo>
                <a:cubicBezTo>
                  <a:pt x="301" y="618"/>
                  <a:pt x="344" y="576"/>
                  <a:pt x="396" y="576"/>
                </a:cubicBezTo>
                <a:cubicBezTo>
                  <a:pt x="576" y="576"/>
                  <a:pt x="576" y="576"/>
                  <a:pt x="576" y="576"/>
                </a:cubicBezTo>
                <a:cubicBezTo>
                  <a:pt x="576" y="396"/>
                  <a:pt x="576" y="396"/>
                  <a:pt x="576" y="396"/>
                </a:cubicBezTo>
                <a:cubicBezTo>
                  <a:pt x="576" y="344"/>
                  <a:pt x="618" y="301"/>
                  <a:pt x="670" y="301"/>
                </a:cubicBezTo>
                <a:cubicBezTo>
                  <a:pt x="698" y="301"/>
                  <a:pt x="698" y="301"/>
                  <a:pt x="698" y="301"/>
                </a:cubicBezTo>
                <a:cubicBezTo>
                  <a:pt x="750" y="301"/>
                  <a:pt x="793" y="344"/>
                  <a:pt x="793" y="396"/>
                </a:cubicBezTo>
                <a:cubicBezTo>
                  <a:pt x="793" y="576"/>
                  <a:pt x="793" y="576"/>
                  <a:pt x="793" y="576"/>
                </a:cubicBezTo>
                <a:cubicBezTo>
                  <a:pt x="973" y="576"/>
                  <a:pt x="973" y="576"/>
                  <a:pt x="973" y="576"/>
                </a:cubicBezTo>
                <a:cubicBezTo>
                  <a:pt x="1025" y="576"/>
                  <a:pt x="1068" y="618"/>
                  <a:pt x="1068" y="671"/>
                </a:cubicBezTo>
                <a:lnTo>
                  <a:pt x="1068" y="69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sz="half" idx="1"/>
          </p:nvPr>
        </p:nvSpPr>
        <p:spPr bwMode="gray">
          <a:xfrm>
            <a:off x="548640" y="1179575"/>
            <a:ext cx="5378958" cy="5211699"/>
          </a:xfrm>
          <a:prstGeom prst="rect">
            <a:avLst/>
          </a:prstGeom>
        </p:spPr>
        <p:txBody>
          <a:bodyPr lIns="0" tIns="0" rIns="0" bIns="0"/>
          <a:lstStyle>
            <a:lvl1pPr marL="171450" indent="-171450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609493" indent="-228560">
              <a:lnSpc>
                <a:spcPct val="90000"/>
              </a:lnSpc>
              <a:spcBef>
                <a:spcPts val="500"/>
              </a:spcBef>
              <a:buClrTx/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835938" indent="-150258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-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147033" indent="-156606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-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445431" indent="-150258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-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4"/>
          </p:nvPr>
        </p:nvSpPr>
        <p:spPr bwMode="gray">
          <a:xfrm>
            <a:off x="6243066" y="1188761"/>
            <a:ext cx="5378958" cy="5211699"/>
          </a:xfrm>
          <a:prstGeom prst="rect">
            <a:avLst/>
          </a:prstGeom>
        </p:spPr>
        <p:txBody>
          <a:bodyPr lIns="0" tIns="0" rIns="0" bIns="0"/>
          <a:lstStyle>
            <a:lvl1pPr marL="171450" indent="-171450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609493" indent="-228560">
              <a:lnSpc>
                <a:spcPct val="90000"/>
              </a:lnSpc>
              <a:spcBef>
                <a:spcPts val="500"/>
              </a:spcBef>
              <a:buClrTx/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835938" indent="-150258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-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147033" indent="-156606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-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445431" indent="-150258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-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1726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Layout - GREE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0" y="893"/>
            <a:ext cx="12188825" cy="6857107"/>
          </a:xfrm>
          <a:prstGeom prst="rect">
            <a:avLst/>
          </a:prstGeom>
          <a:gradFill flip="none" rotWithShape="1">
            <a:gsLst>
              <a:gs pos="0">
                <a:schemeClr val="tx2">
                  <a:alpha val="25000"/>
                </a:schemeClr>
              </a:gs>
              <a:gs pos="50000">
                <a:schemeClr val="bg1">
                  <a:alpha val="50000"/>
                </a:schemeClr>
              </a:gs>
              <a:gs pos="100000">
                <a:schemeClr val="tx2">
                  <a:alpha val="2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 userDrawn="1"/>
        </p:nvSpPr>
        <p:spPr>
          <a:xfrm>
            <a:off x="0" y="4639112"/>
            <a:ext cx="12188825" cy="2219160"/>
          </a:xfrm>
          <a:prstGeom prst="rect">
            <a:avLst/>
          </a:prstGeom>
          <a:gradFill flip="none" rotWithShape="1">
            <a:gsLst>
              <a:gs pos="0">
                <a:schemeClr val="tx2">
                  <a:alpha val="25000"/>
                </a:schemeClr>
              </a:gs>
              <a:gs pos="50000">
                <a:schemeClr val="bg1">
                  <a:alpha val="50000"/>
                </a:schemeClr>
              </a:gs>
              <a:gs pos="100000">
                <a:schemeClr val="tx2">
                  <a:alpha val="2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sz="1000" dirty="0" smtClean="0">
                <a:solidFill>
                  <a:srgbClr val="939598"/>
                </a:solidFill>
                <a:cs typeface="Arial" pitchFamily="34" charset="0"/>
              </a:rPr>
              <a:t>2016 Lenovo. All rights reserved.</a:t>
            </a:r>
            <a:endParaRPr lang="en-US" sz="1000" dirty="0">
              <a:solidFill>
                <a:srgbClr val="939598"/>
              </a:solidFill>
              <a:cs typeface="Arial" pitchFamily="34" charset="0"/>
            </a:endParaRPr>
          </a:p>
        </p:txBody>
      </p:sp>
      <p:grpSp>
        <p:nvGrpSpPr>
          <p:cNvPr id="8" name="Group 7"/>
          <p:cNvGrpSpPr/>
          <p:nvPr userDrawn="1"/>
        </p:nvGrpSpPr>
        <p:grpSpPr bwMode="gray">
          <a:xfrm>
            <a:off x="1828170" y="993484"/>
            <a:ext cx="8535661" cy="4341742"/>
            <a:chOff x="1828170" y="1258957"/>
            <a:chExt cx="8535661" cy="4341742"/>
          </a:xfrm>
        </p:grpSpPr>
        <p:sp>
          <p:nvSpPr>
            <p:cNvPr id="9" name="Freeform 9"/>
            <p:cNvSpPr>
              <a:spLocks/>
            </p:cNvSpPr>
            <p:nvPr userDrawn="1"/>
          </p:nvSpPr>
          <p:spPr bwMode="gray">
            <a:xfrm>
              <a:off x="5610226" y="4994274"/>
              <a:ext cx="974725" cy="606425"/>
            </a:xfrm>
            <a:custGeom>
              <a:avLst/>
              <a:gdLst>
                <a:gd name="T0" fmla="*/ 122 w 257"/>
                <a:gd name="T1" fmla="*/ 155 h 159"/>
                <a:gd name="T2" fmla="*/ 4 w 257"/>
                <a:gd name="T3" fmla="*/ 12 h 159"/>
                <a:gd name="T4" fmla="*/ 10 w 257"/>
                <a:gd name="T5" fmla="*/ 0 h 159"/>
                <a:gd name="T6" fmla="*/ 247 w 257"/>
                <a:gd name="T7" fmla="*/ 0 h 159"/>
                <a:gd name="T8" fmla="*/ 253 w 257"/>
                <a:gd name="T9" fmla="*/ 12 h 159"/>
                <a:gd name="T10" fmla="*/ 134 w 257"/>
                <a:gd name="T11" fmla="*/ 155 h 159"/>
                <a:gd name="T12" fmla="*/ 122 w 257"/>
                <a:gd name="T13" fmla="*/ 155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7" h="159">
                  <a:moveTo>
                    <a:pt x="122" y="155"/>
                  </a:moveTo>
                  <a:cubicBezTo>
                    <a:pt x="4" y="12"/>
                    <a:pt x="4" y="12"/>
                    <a:pt x="4" y="12"/>
                  </a:cubicBezTo>
                  <a:cubicBezTo>
                    <a:pt x="0" y="7"/>
                    <a:pt x="3" y="0"/>
                    <a:pt x="10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53" y="0"/>
                    <a:pt x="257" y="7"/>
                    <a:pt x="253" y="12"/>
                  </a:cubicBezTo>
                  <a:cubicBezTo>
                    <a:pt x="134" y="155"/>
                    <a:pt x="134" y="155"/>
                    <a:pt x="134" y="155"/>
                  </a:cubicBezTo>
                  <a:cubicBezTo>
                    <a:pt x="131" y="159"/>
                    <a:pt x="125" y="159"/>
                    <a:pt x="122" y="15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0" name="Rounded Rectangle 9"/>
            <p:cNvSpPr/>
            <p:nvPr userDrawn="1"/>
          </p:nvSpPr>
          <p:spPr bwMode="gray">
            <a:xfrm>
              <a:off x="1828170" y="1258957"/>
              <a:ext cx="8535661" cy="3893151"/>
            </a:xfrm>
            <a:prstGeom prst="roundRect">
              <a:avLst>
                <a:gd name="adj" fmla="val 5437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5" name="Text Placeholder 107"/>
          <p:cNvSpPr>
            <a:spLocks noGrp="1"/>
          </p:cNvSpPr>
          <p:nvPr>
            <p:ph type="body" sz="quarter" idx="18" hasCustomPrompt="1"/>
          </p:nvPr>
        </p:nvSpPr>
        <p:spPr bwMode="white">
          <a:xfrm>
            <a:off x="2042663" y="1276349"/>
            <a:ext cx="8106674" cy="324264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360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defRPr>
            </a:lvl1pPr>
            <a:lvl2pPr marL="341313" indent="0" algn="ctr">
              <a:buNone/>
              <a:defRPr>
                <a:solidFill>
                  <a:schemeClr val="bg1"/>
                </a:solidFill>
              </a:defRPr>
            </a:lvl2pPr>
            <a:lvl3pPr marL="679450" indent="0" algn="ctr">
              <a:buNone/>
              <a:defRPr>
                <a:solidFill>
                  <a:schemeClr val="bg1"/>
                </a:solidFill>
              </a:defRPr>
            </a:lvl3pPr>
            <a:lvl4pPr marL="966787" indent="0" algn="ctr">
              <a:buNone/>
              <a:defRPr>
                <a:solidFill>
                  <a:schemeClr val="bg1"/>
                </a:solidFill>
              </a:defRPr>
            </a:lvl4pPr>
            <a:lvl5pPr marL="1146175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quote</a:t>
            </a:r>
            <a:endParaRPr lang="en-US" dirty="0"/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6013481"/>
            <a:ext cx="10058400" cy="681925"/>
          </a:xfrm>
          <a:prstGeom prst="rect">
            <a:avLst/>
          </a:prstGeom>
        </p:spPr>
      </p:pic>
      <p:sp>
        <p:nvSpPr>
          <p:cNvPr id="17" name="Text Placeholder 110"/>
          <p:cNvSpPr>
            <a:spLocks noGrp="1"/>
          </p:cNvSpPr>
          <p:nvPr>
            <p:ph type="body" sz="quarter" idx="19" hasCustomPrompt="1"/>
          </p:nvPr>
        </p:nvSpPr>
        <p:spPr>
          <a:xfrm>
            <a:off x="2042663" y="5555972"/>
            <a:ext cx="8106674" cy="8763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</a:defRPr>
            </a:lvl1pPr>
            <a:lvl2pPr marL="341313" indent="0">
              <a:buNone/>
              <a:defRPr/>
            </a:lvl2pPr>
            <a:lvl3pPr marL="679450" indent="0">
              <a:buNone/>
              <a:defRPr/>
            </a:lvl3pPr>
            <a:lvl4pPr marL="966787" indent="0">
              <a:buNone/>
              <a:defRPr/>
            </a:lvl4pPr>
            <a:lvl5pPr marL="1146175" indent="0">
              <a:buNone/>
              <a:defRPr/>
            </a:lvl5pPr>
          </a:lstStyle>
          <a:p>
            <a:pPr lvl="0"/>
            <a:r>
              <a:rPr lang="en-US" dirty="0" smtClean="0"/>
              <a:t>Click to edit quote source</a:t>
            </a:r>
            <a:endParaRPr lang="en-US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5800725" y="4633135"/>
            <a:ext cx="590550" cy="104775"/>
            <a:chOff x="5738813" y="4606631"/>
            <a:chExt cx="590550" cy="104775"/>
          </a:xfrm>
          <a:solidFill>
            <a:schemeClr val="accent4"/>
          </a:solidFill>
        </p:grpSpPr>
        <p:sp>
          <p:nvSpPr>
            <p:cNvPr id="19" name="Oval 18"/>
            <p:cNvSpPr/>
            <p:nvPr userDrawn="1"/>
          </p:nvSpPr>
          <p:spPr>
            <a:xfrm>
              <a:off x="5738813" y="4606631"/>
              <a:ext cx="104775" cy="1047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1" name="Oval 20"/>
            <p:cNvSpPr/>
            <p:nvPr userDrawn="1"/>
          </p:nvSpPr>
          <p:spPr>
            <a:xfrm>
              <a:off x="5981700" y="4606631"/>
              <a:ext cx="104775" cy="1047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2" name="Oval 21"/>
            <p:cNvSpPr/>
            <p:nvPr userDrawn="1"/>
          </p:nvSpPr>
          <p:spPr>
            <a:xfrm>
              <a:off x="6224588" y="4606631"/>
              <a:ext cx="104775" cy="1047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3" name="Group 22"/>
          <p:cNvGrpSpPr/>
          <p:nvPr userDrawn="1"/>
        </p:nvGrpSpPr>
        <p:grpSpPr bwMode="gray">
          <a:xfrm>
            <a:off x="5853433" y="734066"/>
            <a:ext cx="485134" cy="485134"/>
            <a:chOff x="5853433" y="734066"/>
            <a:chExt cx="485134" cy="485134"/>
          </a:xfrm>
        </p:grpSpPr>
        <p:sp>
          <p:nvSpPr>
            <p:cNvPr id="24" name="Oval 23"/>
            <p:cNvSpPr/>
            <p:nvPr userDrawn="1"/>
          </p:nvSpPr>
          <p:spPr bwMode="gray">
            <a:xfrm>
              <a:off x="5886450" y="767634"/>
              <a:ext cx="419098" cy="41909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 smtClean="0">
                <a:solidFill>
                  <a:prstClr val="white"/>
                </a:solidFill>
              </a:endParaRPr>
            </a:p>
          </p:txBody>
        </p:sp>
        <p:sp>
          <p:nvSpPr>
            <p:cNvPr id="25" name="Freeform 9"/>
            <p:cNvSpPr>
              <a:spLocks noEditPoints="1"/>
            </p:cNvSpPr>
            <p:nvPr userDrawn="1"/>
          </p:nvSpPr>
          <p:spPr bwMode="gray">
            <a:xfrm>
              <a:off x="5853433" y="734066"/>
              <a:ext cx="485134" cy="485134"/>
            </a:xfrm>
            <a:custGeom>
              <a:avLst/>
              <a:gdLst>
                <a:gd name="T0" fmla="*/ 206 w 412"/>
                <a:gd name="T1" fmla="*/ 0 h 412"/>
                <a:gd name="T2" fmla="*/ 0 w 412"/>
                <a:gd name="T3" fmla="*/ 206 h 412"/>
                <a:gd name="T4" fmla="*/ 206 w 412"/>
                <a:gd name="T5" fmla="*/ 412 h 412"/>
                <a:gd name="T6" fmla="*/ 412 w 412"/>
                <a:gd name="T7" fmla="*/ 206 h 412"/>
                <a:gd name="T8" fmla="*/ 206 w 412"/>
                <a:gd name="T9" fmla="*/ 0 h 412"/>
                <a:gd name="T10" fmla="*/ 206 w 412"/>
                <a:gd name="T11" fmla="*/ 376 h 412"/>
                <a:gd name="T12" fmla="*/ 36 w 412"/>
                <a:gd name="T13" fmla="*/ 206 h 412"/>
                <a:gd name="T14" fmla="*/ 206 w 412"/>
                <a:gd name="T15" fmla="*/ 36 h 412"/>
                <a:gd name="T16" fmla="*/ 376 w 412"/>
                <a:gd name="T17" fmla="*/ 206 h 412"/>
                <a:gd name="T18" fmla="*/ 206 w 412"/>
                <a:gd name="T19" fmla="*/ 376 h 412"/>
                <a:gd name="T20" fmla="*/ 189 w 412"/>
                <a:gd name="T21" fmla="*/ 262 h 412"/>
                <a:gd name="T22" fmla="*/ 125 w 412"/>
                <a:gd name="T23" fmla="*/ 262 h 412"/>
                <a:gd name="T24" fmla="*/ 125 w 412"/>
                <a:gd name="T25" fmla="*/ 216 h 412"/>
                <a:gd name="T26" fmla="*/ 130 w 412"/>
                <a:gd name="T27" fmla="*/ 172 h 412"/>
                <a:gd name="T28" fmla="*/ 148 w 412"/>
                <a:gd name="T29" fmla="*/ 143 h 412"/>
                <a:gd name="T30" fmla="*/ 182 w 412"/>
                <a:gd name="T31" fmla="*/ 123 h 412"/>
                <a:gd name="T32" fmla="*/ 194 w 412"/>
                <a:gd name="T33" fmla="*/ 150 h 412"/>
                <a:gd name="T34" fmla="*/ 167 w 412"/>
                <a:gd name="T35" fmla="*/ 167 h 412"/>
                <a:gd name="T36" fmla="*/ 158 w 412"/>
                <a:gd name="T37" fmla="*/ 198 h 412"/>
                <a:gd name="T38" fmla="*/ 189 w 412"/>
                <a:gd name="T39" fmla="*/ 198 h 412"/>
                <a:gd name="T40" fmla="*/ 189 w 412"/>
                <a:gd name="T41" fmla="*/ 262 h 412"/>
                <a:gd name="T42" fmla="*/ 278 w 412"/>
                <a:gd name="T43" fmla="*/ 262 h 412"/>
                <a:gd name="T44" fmla="*/ 214 w 412"/>
                <a:gd name="T45" fmla="*/ 262 h 412"/>
                <a:gd name="T46" fmla="*/ 214 w 412"/>
                <a:gd name="T47" fmla="*/ 216 h 412"/>
                <a:gd name="T48" fmla="*/ 219 w 412"/>
                <a:gd name="T49" fmla="*/ 172 h 412"/>
                <a:gd name="T50" fmla="*/ 237 w 412"/>
                <a:gd name="T51" fmla="*/ 143 h 412"/>
                <a:gd name="T52" fmla="*/ 270 w 412"/>
                <a:gd name="T53" fmla="*/ 123 h 412"/>
                <a:gd name="T54" fmla="*/ 283 w 412"/>
                <a:gd name="T55" fmla="*/ 150 h 412"/>
                <a:gd name="T56" fmla="*/ 255 w 412"/>
                <a:gd name="T57" fmla="*/ 167 h 412"/>
                <a:gd name="T58" fmla="*/ 247 w 412"/>
                <a:gd name="T59" fmla="*/ 198 h 412"/>
                <a:gd name="T60" fmla="*/ 278 w 412"/>
                <a:gd name="T61" fmla="*/ 198 h 412"/>
                <a:gd name="T62" fmla="*/ 278 w 412"/>
                <a:gd name="T63" fmla="*/ 262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2" h="412">
                  <a:moveTo>
                    <a:pt x="206" y="0"/>
                  </a:moveTo>
                  <a:cubicBezTo>
                    <a:pt x="92" y="0"/>
                    <a:pt x="0" y="93"/>
                    <a:pt x="0" y="206"/>
                  </a:cubicBezTo>
                  <a:cubicBezTo>
                    <a:pt x="0" y="320"/>
                    <a:pt x="92" y="412"/>
                    <a:pt x="206" y="412"/>
                  </a:cubicBezTo>
                  <a:cubicBezTo>
                    <a:pt x="320" y="412"/>
                    <a:pt x="412" y="320"/>
                    <a:pt x="412" y="206"/>
                  </a:cubicBezTo>
                  <a:cubicBezTo>
                    <a:pt x="412" y="93"/>
                    <a:pt x="320" y="0"/>
                    <a:pt x="206" y="0"/>
                  </a:cubicBezTo>
                  <a:close/>
                  <a:moveTo>
                    <a:pt x="206" y="376"/>
                  </a:moveTo>
                  <a:cubicBezTo>
                    <a:pt x="112" y="376"/>
                    <a:pt x="36" y="300"/>
                    <a:pt x="36" y="206"/>
                  </a:cubicBezTo>
                  <a:cubicBezTo>
                    <a:pt x="36" y="112"/>
                    <a:pt x="112" y="36"/>
                    <a:pt x="206" y="36"/>
                  </a:cubicBezTo>
                  <a:cubicBezTo>
                    <a:pt x="300" y="36"/>
                    <a:pt x="376" y="112"/>
                    <a:pt x="376" y="206"/>
                  </a:cubicBezTo>
                  <a:cubicBezTo>
                    <a:pt x="376" y="300"/>
                    <a:pt x="300" y="376"/>
                    <a:pt x="206" y="376"/>
                  </a:cubicBezTo>
                  <a:close/>
                  <a:moveTo>
                    <a:pt x="189" y="262"/>
                  </a:moveTo>
                  <a:cubicBezTo>
                    <a:pt x="125" y="262"/>
                    <a:pt x="125" y="262"/>
                    <a:pt x="125" y="262"/>
                  </a:cubicBezTo>
                  <a:cubicBezTo>
                    <a:pt x="125" y="216"/>
                    <a:pt x="125" y="216"/>
                    <a:pt x="125" y="216"/>
                  </a:cubicBezTo>
                  <a:cubicBezTo>
                    <a:pt x="125" y="197"/>
                    <a:pt x="127" y="183"/>
                    <a:pt x="130" y="172"/>
                  </a:cubicBezTo>
                  <a:cubicBezTo>
                    <a:pt x="133" y="161"/>
                    <a:pt x="139" y="152"/>
                    <a:pt x="148" y="143"/>
                  </a:cubicBezTo>
                  <a:cubicBezTo>
                    <a:pt x="157" y="135"/>
                    <a:pt x="168" y="128"/>
                    <a:pt x="182" y="123"/>
                  </a:cubicBezTo>
                  <a:cubicBezTo>
                    <a:pt x="194" y="150"/>
                    <a:pt x="194" y="150"/>
                    <a:pt x="194" y="150"/>
                  </a:cubicBezTo>
                  <a:cubicBezTo>
                    <a:pt x="182" y="154"/>
                    <a:pt x="172" y="160"/>
                    <a:pt x="167" y="167"/>
                  </a:cubicBezTo>
                  <a:cubicBezTo>
                    <a:pt x="161" y="175"/>
                    <a:pt x="158" y="185"/>
                    <a:pt x="158" y="198"/>
                  </a:cubicBezTo>
                  <a:cubicBezTo>
                    <a:pt x="189" y="198"/>
                    <a:pt x="189" y="198"/>
                    <a:pt x="189" y="198"/>
                  </a:cubicBezTo>
                  <a:lnTo>
                    <a:pt x="189" y="262"/>
                  </a:lnTo>
                  <a:close/>
                  <a:moveTo>
                    <a:pt x="278" y="262"/>
                  </a:moveTo>
                  <a:cubicBezTo>
                    <a:pt x="214" y="262"/>
                    <a:pt x="214" y="262"/>
                    <a:pt x="214" y="262"/>
                  </a:cubicBezTo>
                  <a:cubicBezTo>
                    <a:pt x="214" y="216"/>
                    <a:pt x="214" y="216"/>
                    <a:pt x="214" y="216"/>
                  </a:cubicBezTo>
                  <a:cubicBezTo>
                    <a:pt x="214" y="197"/>
                    <a:pt x="215" y="182"/>
                    <a:pt x="219" y="172"/>
                  </a:cubicBezTo>
                  <a:cubicBezTo>
                    <a:pt x="222" y="161"/>
                    <a:pt x="228" y="152"/>
                    <a:pt x="237" y="143"/>
                  </a:cubicBezTo>
                  <a:cubicBezTo>
                    <a:pt x="246" y="135"/>
                    <a:pt x="257" y="128"/>
                    <a:pt x="270" y="123"/>
                  </a:cubicBezTo>
                  <a:cubicBezTo>
                    <a:pt x="283" y="150"/>
                    <a:pt x="283" y="150"/>
                    <a:pt x="283" y="150"/>
                  </a:cubicBezTo>
                  <a:cubicBezTo>
                    <a:pt x="270" y="154"/>
                    <a:pt x="261" y="160"/>
                    <a:pt x="255" y="167"/>
                  </a:cubicBezTo>
                  <a:cubicBezTo>
                    <a:pt x="250" y="175"/>
                    <a:pt x="247" y="185"/>
                    <a:pt x="247" y="198"/>
                  </a:cubicBezTo>
                  <a:cubicBezTo>
                    <a:pt x="278" y="198"/>
                    <a:pt x="278" y="198"/>
                    <a:pt x="278" y="198"/>
                  </a:cubicBezTo>
                  <a:lnTo>
                    <a:pt x="278" y="2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</p:grpSp>
      <p:sp>
        <p:nvSpPr>
          <p:cNvPr id="28" name="TextBox slide number"/>
          <p:cNvSpPr txBox="1"/>
          <p:nvPr userDrawn="1"/>
        </p:nvSpPr>
        <p:spPr bwMode="white">
          <a:xfrm>
            <a:off x="11748700" y="6395205"/>
            <a:ext cx="440124" cy="246221"/>
          </a:xfrm>
          <a:prstGeom prst="rect">
            <a:avLst/>
          </a:prstGeom>
        </p:spPr>
        <p:txBody>
          <a:bodyPr vert="horz" lIns="0" tIns="0" rIns="0" bIns="0" rtlCol="0" anchor="b"/>
          <a:lstStyle>
            <a:defPPr>
              <a:defRPr lang="en-US"/>
            </a:defPPr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fld id="{6EA5B71A-1B18-4E34-A48F-65DC4937AA9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41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 - With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z="1000" dirty="0" smtClean="0">
                <a:solidFill>
                  <a:srgbClr val="939598"/>
                </a:solidFill>
                <a:cs typeface="Arial" pitchFamily="34" charset="0"/>
              </a:rPr>
              <a:t>2016 Lenovo. All rights reserved.</a:t>
            </a:r>
            <a:endParaRPr lang="en-US" sz="1000" dirty="0">
              <a:solidFill>
                <a:srgbClr val="939598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24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4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3"/>
            <a:ext cx="12190412" cy="6857107"/>
          </a:xfrm>
          <a:prstGeom prst="rect">
            <a:avLst/>
          </a:prstGeom>
        </p:spPr>
      </p:pic>
      <p:sp>
        <p:nvSpPr>
          <p:cNvPr id="2" name="Rectangle 1"/>
          <p:cNvSpPr/>
          <p:nvPr userDrawn="1"/>
        </p:nvSpPr>
        <p:spPr>
          <a:xfrm>
            <a:off x="0" y="893"/>
            <a:ext cx="12188825" cy="6857107"/>
          </a:xfrm>
          <a:prstGeom prst="rect">
            <a:avLst/>
          </a:prstGeom>
          <a:gradFill flip="none" rotWithShape="1">
            <a:gsLst>
              <a:gs pos="0">
                <a:schemeClr val="tx2">
                  <a:alpha val="25000"/>
                </a:schemeClr>
              </a:gs>
              <a:gs pos="50000">
                <a:schemeClr val="bg1">
                  <a:alpha val="50000"/>
                </a:schemeClr>
              </a:gs>
              <a:gs pos="100000">
                <a:schemeClr val="tx2">
                  <a:alpha val="2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58" name="Group 57"/>
          <p:cNvGrpSpPr/>
          <p:nvPr userDrawn="1"/>
        </p:nvGrpSpPr>
        <p:grpSpPr bwMode="gray">
          <a:xfrm>
            <a:off x="1828170" y="1525134"/>
            <a:ext cx="8535661" cy="4341742"/>
            <a:chOff x="1828170" y="1258957"/>
            <a:chExt cx="8535661" cy="4341742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59" name="Freeform 9"/>
            <p:cNvSpPr>
              <a:spLocks/>
            </p:cNvSpPr>
            <p:nvPr userDrawn="1"/>
          </p:nvSpPr>
          <p:spPr bwMode="gray">
            <a:xfrm>
              <a:off x="5610226" y="4994274"/>
              <a:ext cx="974725" cy="606425"/>
            </a:xfrm>
            <a:custGeom>
              <a:avLst/>
              <a:gdLst>
                <a:gd name="T0" fmla="*/ 122 w 257"/>
                <a:gd name="T1" fmla="*/ 155 h 159"/>
                <a:gd name="T2" fmla="*/ 4 w 257"/>
                <a:gd name="T3" fmla="*/ 12 h 159"/>
                <a:gd name="T4" fmla="*/ 10 w 257"/>
                <a:gd name="T5" fmla="*/ 0 h 159"/>
                <a:gd name="T6" fmla="*/ 247 w 257"/>
                <a:gd name="T7" fmla="*/ 0 h 159"/>
                <a:gd name="T8" fmla="*/ 253 w 257"/>
                <a:gd name="T9" fmla="*/ 12 h 159"/>
                <a:gd name="T10" fmla="*/ 134 w 257"/>
                <a:gd name="T11" fmla="*/ 155 h 159"/>
                <a:gd name="T12" fmla="*/ 122 w 257"/>
                <a:gd name="T13" fmla="*/ 155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7" h="159">
                  <a:moveTo>
                    <a:pt x="122" y="155"/>
                  </a:moveTo>
                  <a:cubicBezTo>
                    <a:pt x="4" y="12"/>
                    <a:pt x="4" y="12"/>
                    <a:pt x="4" y="12"/>
                  </a:cubicBezTo>
                  <a:cubicBezTo>
                    <a:pt x="0" y="7"/>
                    <a:pt x="3" y="0"/>
                    <a:pt x="10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53" y="0"/>
                    <a:pt x="257" y="7"/>
                    <a:pt x="253" y="12"/>
                  </a:cubicBezTo>
                  <a:cubicBezTo>
                    <a:pt x="134" y="155"/>
                    <a:pt x="134" y="155"/>
                    <a:pt x="134" y="155"/>
                  </a:cubicBezTo>
                  <a:cubicBezTo>
                    <a:pt x="131" y="159"/>
                    <a:pt x="125" y="159"/>
                    <a:pt x="122" y="1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60" name="Rounded Rectangle 59"/>
            <p:cNvSpPr/>
            <p:nvPr userDrawn="1"/>
          </p:nvSpPr>
          <p:spPr bwMode="gray">
            <a:xfrm>
              <a:off x="1828170" y="1258957"/>
              <a:ext cx="8535661" cy="3893151"/>
            </a:xfrm>
            <a:prstGeom prst="roundRect">
              <a:avLst>
                <a:gd name="adj" fmla="val 543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61" name="Group 60"/>
          <p:cNvGrpSpPr/>
          <p:nvPr userDrawn="1"/>
        </p:nvGrpSpPr>
        <p:grpSpPr bwMode="gray">
          <a:xfrm>
            <a:off x="5853433" y="1265716"/>
            <a:ext cx="485134" cy="485134"/>
            <a:chOff x="5853433" y="734066"/>
            <a:chExt cx="485134" cy="485134"/>
          </a:xfrm>
        </p:grpSpPr>
        <p:sp>
          <p:nvSpPr>
            <p:cNvPr id="62" name="Oval 61"/>
            <p:cNvSpPr/>
            <p:nvPr userDrawn="1"/>
          </p:nvSpPr>
          <p:spPr bwMode="gray">
            <a:xfrm>
              <a:off x="5886450" y="767634"/>
              <a:ext cx="419098" cy="41909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 smtClean="0">
                <a:solidFill>
                  <a:prstClr val="white"/>
                </a:solidFill>
              </a:endParaRPr>
            </a:p>
          </p:txBody>
        </p:sp>
        <p:sp>
          <p:nvSpPr>
            <p:cNvPr id="63" name="Freeform 9"/>
            <p:cNvSpPr>
              <a:spLocks noEditPoints="1"/>
            </p:cNvSpPr>
            <p:nvPr userDrawn="1"/>
          </p:nvSpPr>
          <p:spPr bwMode="gray">
            <a:xfrm>
              <a:off x="5853433" y="734066"/>
              <a:ext cx="485134" cy="485134"/>
            </a:xfrm>
            <a:custGeom>
              <a:avLst/>
              <a:gdLst>
                <a:gd name="T0" fmla="*/ 206 w 412"/>
                <a:gd name="T1" fmla="*/ 0 h 412"/>
                <a:gd name="T2" fmla="*/ 0 w 412"/>
                <a:gd name="T3" fmla="*/ 206 h 412"/>
                <a:gd name="T4" fmla="*/ 206 w 412"/>
                <a:gd name="T5" fmla="*/ 412 h 412"/>
                <a:gd name="T6" fmla="*/ 412 w 412"/>
                <a:gd name="T7" fmla="*/ 206 h 412"/>
                <a:gd name="T8" fmla="*/ 206 w 412"/>
                <a:gd name="T9" fmla="*/ 0 h 412"/>
                <a:gd name="T10" fmla="*/ 206 w 412"/>
                <a:gd name="T11" fmla="*/ 376 h 412"/>
                <a:gd name="T12" fmla="*/ 36 w 412"/>
                <a:gd name="T13" fmla="*/ 206 h 412"/>
                <a:gd name="T14" fmla="*/ 206 w 412"/>
                <a:gd name="T15" fmla="*/ 36 h 412"/>
                <a:gd name="T16" fmla="*/ 376 w 412"/>
                <a:gd name="T17" fmla="*/ 206 h 412"/>
                <a:gd name="T18" fmla="*/ 206 w 412"/>
                <a:gd name="T19" fmla="*/ 376 h 412"/>
                <a:gd name="T20" fmla="*/ 189 w 412"/>
                <a:gd name="T21" fmla="*/ 262 h 412"/>
                <a:gd name="T22" fmla="*/ 125 w 412"/>
                <a:gd name="T23" fmla="*/ 262 h 412"/>
                <a:gd name="T24" fmla="*/ 125 w 412"/>
                <a:gd name="T25" fmla="*/ 216 h 412"/>
                <a:gd name="T26" fmla="*/ 130 w 412"/>
                <a:gd name="T27" fmla="*/ 172 h 412"/>
                <a:gd name="T28" fmla="*/ 148 w 412"/>
                <a:gd name="T29" fmla="*/ 143 h 412"/>
                <a:gd name="T30" fmla="*/ 182 w 412"/>
                <a:gd name="T31" fmla="*/ 123 h 412"/>
                <a:gd name="T32" fmla="*/ 194 w 412"/>
                <a:gd name="T33" fmla="*/ 150 h 412"/>
                <a:gd name="T34" fmla="*/ 167 w 412"/>
                <a:gd name="T35" fmla="*/ 167 h 412"/>
                <a:gd name="T36" fmla="*/ 158 w 412"/>
                <a:gd name="T37" fmla="*/ 198 h 412"/>
                <a:gd name="T38" fmla="*/ 189 w 412"/>
                <a:gd name="T39" fmla="*/ 198 h 412"/>
                <a:gd name="T40" fmla="*/ 189 w 412"/>
                <a:gd name="T41" fmla="*/ 262 h 412"/>
                <a:gd name="T42" fmla="*/ 278 w 412"/>
                <a:gd name="T43" fmla="*/ 262 h 412"/>
                <a:gd name="T44" fmla="*/ 214 w 412"/>
                <a:gd name="T45" fmla="*/ 262 h 412"/>
                <a:gd name="T46" fmla="*/ 214 w 412"/>
                <a:gd name="T47" fmla="*/ 216 h 412"/>
                <a:gd name="T48" fmla="*/ 219 w 412"/>
                <a:gd name="T49" fmla="*/ 172 h 412"/>
                <a:gd name="T50" fmla="*/ 237 w 412"/>
                <a:gd name="T51" fmla="*/ 143 h 412"/>
                <a:gd name="T52" fmla="*/ 270 w 412"/>
                <a:gd name="T53" fmla="*/ 123 h 412"/>
                <a:gd name="T54" fmla="*/ 283 w 412"/>
                <a:gd name="T55" fmla="*/ 150 h 412"/>
                <a:gd name="T56" fmla="*/ 255 w 412"/>
                <a:gd name="T57" fmla="*/ 167 h 412"/>
                <a:gd name="T58" fmla="*/ 247 w 412"/>
                <a:gd name="T59" fmla="*/ 198 h 412"/>
                <a:gd name="T60" fmla="*/ 278 w 412"/>
                <a:gd name="T61" fmla="*/ 198 h 412"/>
                <a:gd name="T62" fmla="*/ 278 w 412"/>
                <a:gd name="T63" fmla="*/ 262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2" h="412">
                  <a:moveTo>
                    <a:pt x="206" y="0"/>
                  </a:moveTo>
                  <a:cubicBezTo>
                    <a:pt x="92" y="0"/>
                    <a:pt x="0" y="93"/>
                    <a:pt x="0" y="206"/>
                  </a:cubicBezTo>
                  <a:cubicBezTo>
                    <a:pt x="0" y="320"/>
                    <a:pt x="92" y="412"/>
                    <a:pt x="206" y="412"/>
                  </a:cubicBezTo>
                  <a:cubicBezTo>
                    <a:pt x="320" y="412"/>
                    <a:pt x="412" y="320"/>
                    <a:pt x="412" y="206"/>
                  </a:cubicBezTo>
                  <a:cubicBezTo>
                    <a:pt x="412" y="93"/>
                    <a:pt x="320" y="0"/>
                    <a:pt x="206" y="0"/>
                  </a:cubicBezTo>
                  <a:close/>
                  <a:moveTo>
                    <a:pt x="206" y="376"/>
                  </a:moveTo>
                  <a:cubicBezTo>
                    <a:pt x="112" y="376"/>
                    <a:pt x="36" y="300"/>
                    <a:pt x="36" y="206"/>
                  </a:cubicBezTo>
                  <a:cubicBezTo>
                    <a:pt x="36" y="112"/>
                    <a:pt x="112" y="36"/>
                    <a:pt x="206" y="36"/>
                  </a:cubicBezTo>
                  <a:cubicBezTo>
                    <a:pt x="300" y="36"/>
                    <a:pt x="376" y="112"/>
                    <a:pt x="376" y="206"/>
                  </a:cubicBezTo>
                  <a:cubicBezTo>
                    <a:pt x="376" y="300"/>
                    <a:pt x="300" y="376"/>
                    <a:pt x="206" y="376"/>
                  </a:cubicBezTo>
                  <a:close/>
                  <a:moveTo>
                    <a:pt x="189" y="262"/>
                  </a:moveTo>
                  <a:cubicBezTo>
                    <a:pt x="125" y="262"/>
                    <a:pt x="125" y="262"/>
                    <a:pt x="125" y="262"/>
                  </a:cubicBezTo>
                  <a:cubicBezTo>
                    <a:pt x="125" y="216"/>
                    <a:pt x="125" y="216"/>
                    <a:pt x="125" y="216"/>
                  </a:cubicBezTo>
                  <a:cubicBezTo>
                    <a:pt x="125" y="197"/>
                    <a:pt x="127" y="183"/>
                    <a:pt x="130" y="172"/>
                  </a:cubicBezTo>
                  <a:cubicBezTo>
                    <a:pt x="133" y="161"/>
                    <a:pt x="139" y="152"/>
                    <a:pt x="148" y="143"/>
                  </a:cubicBezTo>
                  <a:cubicBezTo>
                    <a:pt x="157" y="135"/>
                    <a:pt x="168" y="128"/>
                    <a:pt x="182" y="123"/>
                  </a:cubicBezTo>
                  <a:cubicBezTo>
                    <a:pt x="194" y="150"/>
                    <a:pt x="194" y="150"/>
                    <a:pt x="194" y="150"/>
                  </a:cubicBezTo>
                  <a:cubicBezTo>
                    <a:pt x="182" y="154"/>
                    <a:pt x="172" y="160"/>
                    <a:pt x="167" y="167"/>
                  </a:cubicBezTo>
                  <a:cubicBezTo>
                    <a:pt x="161" y="175"/>
                    <a:pt x="158" y="185"/>
                    <a:pt x="158" y="198"/>
                  </a:cubicBezTo>
                  <a:cubicBezTo>
                    <a:pt x="189" y="198"/>
                    <a:pt x="189" y="198"/>
                    <a:pt x="189" y="198"/>
                  </a:cubicBezTo>
                  <a:lnTo>
                    <a:pt x="189" y="262"/>
                  </a:lnTo>
                  <a:close/>
                  <a:moveTo>
                    <a:pt x="278" y="262"/>
                  </a:moveTo>
                  <a:cubicBezTo>
                    <a:pt x="214" y="262"/>
                    <a:pt x="214" y="262"/>
                    <a:pt x="214" y="262"/>
                  </a:cubicBezTo>
                  <a:cubicBezTo>
                    <a:pt x="214" y="216"/>
                    <a:pt x="214" y="216"/>
                    <a:pt x="214" y="216"/>
                  </a:cubicBezTo>
                  <a:cubicBezTo>
                    <a:pt x="214" y="197"/>
                    <a:pt x="215" y="182"/>
                    <a:pt x="219" y="172"/>
                  </a:cubicBezTo>
                  <a:cubicBezTo>
                    <a:pt x="222" y="161"/>
                    <a:pt x="228" y="152"/>
                    <a:pt x="237" y="143"/>
                  </a:cubicBezTo>
                  <a:cubicBezTo>
                    <a:pt x="246" y="135"/>
                    <a:pt x="257" y="128"/>
                    <a:pt x="270" y="123"/>
                  </a:cubicBezTo>
                  <a:cubicBezTo>
                    <a:pt x="283" y="150"/>
                    <a:pt x="283" y="150"/>
                    <a:pt x="283" y="150"/>
                  </a:cubicBezTo>
                  <a:cubicBezTo>
                    <a:pt x="270" y="154"/>
                    <a:pt x="261" y="160"/>
                    <a:pt x="255" y="167"/>
                  </a:cubicBezTo>
                  <a:cubicBezTo>
                    <a:pt x="250" y="175"/>
                    <a:pt x="247" y="185"/>
                    <a:pt x="247" y="198"/>
                  </a:cubicBezTo>
                  <a:cubicBezTo>
                    <a:pt x="278" y="198"/>
                    <a:pt x="278" y="198"/>
                    <a:pt x="278" y="198"/>
                  </a:cubicBezTo>
                  <a:lnTo>
                    <a:pt x="278" y="2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</p:grpSp>
      <p:pic>
        <p:nvPicPr>
          <p:cNvPr id="54" name="Picture 5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694" y="2791839"/>
            <a:ext cx="5374610" cy="12460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579160" y="3056111"/>
            <a:ext cx="2412866" cy="803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662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3"/>
            <a:ext cx="12190412" cy="6857107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548640" y="6473952"/>
            <a:ext cx="2413343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marR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cap="none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000" dirty="0" smtClean="0">
                <a:solidFill>
                  <a:srgbClr val="939598"/>
                </a:solidFill>
                <a:cs typeface="Arial" pitchFamily="34" charset="0"/>
              </a:rPr>
              <a:t>2016 Lenovo. All rights reserved.</a:t>
            </a:r>
            <a:endParaRPr lang="en-US" sz="1000" dirty="0">
              <a:solidFill>
                <a:srgbClr val="939598"/>
              </a:solidFill>
              <a:cs typeface="Arial" pitchFamily="34" charset="0"/>
            </a:endParaRPr>
          </a:p>
        </p:txBody>
      </p:sp>
      <p:sp>
        <p:nvSpPr>
          <p:cNvPr id="9" name="TextBox slide number"/>
          <p:cNvSpPr txBox="1"/>
          <p:nvPr userDrawn="1"/>
        </p:nvSpPr>
        <p:spPr bwMode="white">
          <a:xfrm>
            <a:off x="11748700" y="6395205"/>
            <a:ext cx="440124" cy="246221"/>
          </a:xfrm>
          <a:prstGeom prst="rect">
            <a:avLst/>
          </a:prstGeom>
        </p:spPr>
        <p:txBody>
          <a:bodyPr vert="horz" lIns="0" tIns="0" rIns="0" bIns="0" rtlCol="0" anchor="b"/>
          <a:lstStyle>
            <a:defPPr>
              <a:defRPr lang="en-US"/>
            </a:defPPr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fld id="{6EA5B71A-1B18-4E34-A48F-65DC4937AA9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 smtClean="0">
              <a:solidFill>
                <a:srgbClr val="000000"/>
              </a:solidFill>
            </a:endParaRPr>
          </a:p>
        </p:txBody>
      </p:sp>
      <p:pic>
        <p:nvPicPr>
          <p:cNvPr id="6" name="Picture 12"/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299638" y="5500234"/>
            <a:ext cx="1332000" cy="443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251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4" r:id="rId2"/>
    <p:sldLayoutId id="2147483711" r:id="rId3"/>
    <p:sldLayoutId id="2147483712" r:id="rId4"/>
    <p:sldLayoutId id="2147483713" r:id="rId5"/>
    <p:sldLayoutId id="2147483717" r:id="rId6"/>
    <p:sldLayoutId id="2147483727" r:id="rId7"/>
    <p:sldLayoutId id="2147483734" r:id="rId8"/>
    <p:sldLayoutId id="2147483735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sldNum="0" hdr="0" dt="0"/>
  <p:txStyles>
    <p:titleStyle>
      <a:lvl1pPr algn="ctr" defTabSz="1218987" rtl="0" eaLnBrk="1" latinLnBrk="0" hangingPunct="1">
        <a:spcBef>
          <a:spcPct val="0"/>
        </a:spcBef>
        <a:buNone/>
        <a:defRPr sz="4300" kern="1200" cap="all" baseline="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457120" indent="-457120" algn="l" defTabSz="1218987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43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990427" indent="-380933" algn="l" defTabSz="1218987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37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523733" indent="-304747" algn="l" defTabSz="1218987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3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2133227" indent="-304747" algn="l" defTabSz="1218987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27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742720" indent="-304747" algn="l" defTabSz="1218987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27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bm.com/support/servicerequest/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sz="2800" dirty="0" smtClean="0"/>
              <a:t>Lenovo Converged HX Series </a:t>
            </a:r>
            <a:r>
              <a:rPr kumimoji="1" lang="ja-JP" altLang="en-US" sz="2800" dirty="0" smtClean="0"/>
              <a:t>お問い合わせ</a:t>
            </a:r>
            <a:r>
              <a:rPr kumimoji="1" lang="ja-JP" altLang="en-US" sz="2800" dirty="0" smtClean="0"/>
              <a:t>、障害はサービスラインへ。</a:t>
            </a:r>
            <a:endParaRPr kumimoji="1" lang="ja-JP" altLang="en-US" sz="2800" dirty="0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1"/>
          </p:nvPr>
        </p:nvSpPr>
        <p:spPr>
          <a:xfrm>
            <a:off x="548640" y="991041"/>
            <a:ext cx="11073384" cy="1573053"/>
          </a:xfrm>
        </p:spPr>
        <p:txBody>
          <a:bodyPr/>
          <a:lstStyle/>
          <a:p>
            <a:pPr marL="0" indent="0">
              <a:buNone/>
            </a:pPr>
            <a:r>
              <a:rPr kumimoji="1" lang="ja-JP" altLang="en-US" sz="2000" b="1" dirty="0" smtClean="0"/>
              <a:t>　　</a:t>
            </a:r>
            <a:endParaRPr kumimoji="1" lang="en-US" altLang="ja-JP" sz="2000" b="1" dirty="0" smtClean="0"/>
          </a:p>
          <a:p>
            <a:pPr lvl="1"/>
            <a:r>
              <a:rPr kumimoji="1" lang="ja-JP" altLang="en-US" b="1" u="sng" dirty="0" smtClean="0"/>
              <a:t>電話：</a:t>
            </a:r>
            <a:r>
              <a:rPr lang="ja-JP" altLang="en-US" b="1" u="sng" dirty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サービス・ライン（</a:t>
            </a:r>
            <a:r>
              <a:rPr lang="en-US" altLang="ja-JP" b="1" u="sng" dirty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0120-34-0000</a:t>
            </a:r>
            <a:r>
              <a:rPr lang="ja-JP" altLang="en-US" b="1" u="sng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）</a:t>
            </a:r>
            <a:endParaRPr lang="en-US" altLang="ja-JP" b="1" u="sng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  <a:p>
            <a:pPr lvl="1"/>
            <a:r>
              <a:rPr kumimoji="1" lang="en-US" altLang="ja-JP" b="1" u="sng" dirty="0" smtClean="0">
                <a:latin typeface="メイリオ" pitchFamily="50" charset="-128"/>
                <a:ea typeface="メイリオ" pitchFamily="50" charset="-128"/>
              </a:rPr>
              <a:t>WEB</a:t>
            </a:r>
            <a:r>
              <a:rPr kumimoji="1" lang="ja-JP" altLang="en-US" b="1" u="sng" dirty="0" smtClean="0">
                <a:latin typeface="メイリオ" pitchFamily="50" charset="-128"/>
                <a:ea typeface="メイリオ" pitchFamily="50" charset="-128"/>
              </a:rPr>
              <a:t>：サービス・リクエスト（</a:t>
            </a:r>
            <a:r>
              <a:rPr kumimoji="1" lang="en-US" altLang="ja-JP" b="1" u="sng" dirty="0">
                <a:hlinkClick r:id="rId2"/>
              </a:rPr>
              <a:t>http://www.ibm.com/support/servicerequest</a:t>
            </a:r>
            <a:r>
              <a:rPr kumimoji="1" lang="en-US" altLang="ja-JP" b="1" u="sng" dirty="0" smtClean="0">
                <a:hlinkClick r:id="rId2"/>
              </a:rPr>
              <a:t>/</a:t>
            </a:r>
            <a:r>
              <a:rPr kumimoji="1" lang="ja-JP" altLang="en-US" b="1" u="sng" dirty="0" smtClean="0"/>
              <a:t>）</a:t>
            </a:r>
            <a:endParaRPr kumimoji="1" lang="en-US" altLang="ja-JP" b="1" u="sng" dirty="0"/>
          </a:p>
        </p:txBody>
      </p:sp>
      <p:sp>
        <p:nvSpPr>
          <p:cNvPr id="5" name="角丸四角形 4"/>
          <p:cNvSpPr/>
          <p:nvPr/>
        </p:nvSpPr>
        <p:spPr>
          <a:xfrm>
            <a:off x="548640" y="1159498"/>
            <a:ext cx="11123629" cy="867266"/>
          </a:xfrm>
          <a:prstGeom prst="roundRect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158109" y="773249"/>
            <a:ext cx="803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b="1" dirty="0"/>
              <a:t>方法</a:t>
            </a:r>
            <a:endParaRPr kumimoji="1" lang="ja-JP" alt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258163" y="2333261"/>
            <a:ext cx="29209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b="1" dirty="0"/>
              <a:t>起票時</a:t>
            </a:r>
            <a:r>
              <a:rPr kumimoji="1" lang="ja-JP" altLang="en-US" b="1" dirty="0" smtClean="0"/>
              <a:t>に</a:t>
            </a:r>
            <a:r>
              <a:rPr kumimoji="1" lang="ja-JP" altLang="en-US" b="1" dirty="0"/>
              <a:t>必要</a:t>
            </a:r>
            <a:r>
              <a:rPr kumimoji="1" lang="ja-JP" altLang="en-US" b="1" dirty="0" smtClean="0"/>
              <a:t>な</a:t>
            </a:r>
            <a:r>
              <a:rPr kumimoji="1" lang="ja-JP" altLang="en-US" b="1" dirty="0"/>
              <a:t>情報</a:t>
            </a:r>
            <a:endParaRPr kumimoji="1" lang="ja-JP" alt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コンテンツ プレースホルダー 3"/>
          <p:cNvSpPr txBox="1">
            <a:spLocks/>
          </p:cNvSpPr>
          <p:nvPr/>
        </p:nvSpPr>
        <p:spPr bwMode="gray">
          <a:xfrm>
            <a:off x="840877" y="2843634"/>
            <a:ext cx="8020319" cy="3472325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1218987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Arial" pitchFamily="34" charset="0"/>
              </a:defRPr>
            </a:lvl1pPr>
            <a:lvl2pPr marL="609493" indent="-228560" algn="l" defTabSz="1218987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Arial" pitchFamily="34" charset="0"/>
              </a:defRPr>
            </a:lvl2pPr>
            <a:lvl3pPr marL="835938" indent="-150258" algn="l" defTabSz="1218987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-"/>
              <a:defRPr sz="2000" kern="120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Arial" pitchFamily="34" charset="0"/>
              </a:defRPr>
            </a:lvl3pPr>
            <a:lvl4pPr marL="1147033" indent="-156606" algn="l" defTabSz="1218987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-"/>
              <a:defRPr sz="2000" kern="120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Arial" pitchFamily="34" charset="0"/>
              </a:defRPr>
            </a:lvl4pPr>
            <a:lvl5pPr marL="1445431" indent="-150258" algn="l" defTabSz="1218987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-"/>
              <a:defRPr sz="2000" kern="120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Arial" pitchFamily="34" charset="0"/>
              </a:defRPr>
            </a:lvl5pPr>
            <a:lvl6pPr marL="3352213" indent="-304747" algn="l" defTabSz="121898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1707" indent="-304747" algn="l" defTabSz="121898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200" indent="-304747" algn="l" defTabSz="121898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0693" indent="-304747" algn="l" defTabSz="121898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kumimoji="1" lang="ja-JP" altLang="en-US" b="1" u="sng" dirty="0" smtClean="0"/>
              <a:t>お客様情報</a:t>
            </a:r>
            <a:endParaRPr lang="en-US" altLang="ja-JP" sz="1800" b="1" dirty="0"/>
          </a:p>
          <a:p>
            <a:pPr lvl="1"/>
            <a:r>
              <a:rPr lang="ja-JP" altLang="en-US" sz="1600" dirty="0"/>
              <a:t>お客</a:t>
            </a:r>
            <a:r>
              <a:rPr lang="ja-JP" altLang="en-US" sz="1600" dirty="0" smtClean="0"/>
              <a:t>様名（新規お問い合わせの場合、機器</a:t>
            </a:r>
            <a:r>
              <a:rPr lang="ja-JP" altLang="en-US" sz="1600" dirty="0"/>
              <a:t>設置場所を確認する場合があります）</a:t>
            </a:r>
            <a:endParaRPr lang="en-US" altLang="ja-JP" sz="1600" dirty="0"/>
          </a:p>
          <a:p>
            <a:pPr lvl="1"/>
            <a:r>
              <a:rPr lang="ja-JP" altLang="en-US" sz="1600" dirty="0"/>
              <a:t>ご担当者名</a:t>
            </a:r>
            <a:endParaRPr lang="en-US" altLang="ja-JP" sz="1600" dirty="0"/>
          </a:p>
          <a:p>
            <a:pPr lvl="1"/>
            <a:r>
              <a:rPr lang="ja-JP" altLang="en-US" sz="1600" dirty="0"/>
              <a:t>電話番号</a:t>
            </a:r>
            <a:endParaRPr lang="en-US" altLang="ja-JP" sz="1600" dirty="0" smtClean="0"/>
          </a:p>
          <a:p>
            <a:pPr marL="0" indent="0">
              <a:buNone/>
            </a:pPr>
            <a:r>
              <a:rPr kumimoji="1" lang="ja-JP" altLang="en-US" b="1" u="sng" dirty="0" smtClean="0"/>
              <a:t>機器情報</a:t>
            </a:r>
            <a:endParaRPr lang="en-US" altLang="ja-JP" sz="1600" dirty="0"/>
          </a:p>
          <a:p>
            <a:pPr lvl="1"/>
            <a:r>
              <a:rPr lang="ja-JP" altLang="ja-JP" sz="1600" dirty="0"/>
              <a:t>機械タイプ</a:t>
            </a:r>
            <a:r>
              <a:rPr lang="en-US" altLang="ja-JP" sz="1600" dirty="0"/>
              <a:t> M/T</a:t>
            </a:r>
          </a:p>
          <a:p>
            <a:pPr lvl="1"/>
            <a:r>
              <a:rPr lang="ja-JP" altLang="ja-JP" sz="1600" dirty="0"/>
              <a:t>シリアル番号</a:t>
            </a:r>
            <a:r>
              <a:rPr lang="en-US" altLang="ja-JP" sz="1600" dirty="0"/>
              <a:t> S/N</a:t>
            </a:r>
          </a:p>
          <a:p>
            <a:pPr marL="0" indent="0">
              <a:buNone/>
            </a:pPr>
            <a:r>
              <a:rPr kumimoji="1" lang="ja-JP" altLang="en-US" b="1" u="sng" dirty="0" smtClean="0"/>
              <a:t>機器状況</a:t>
            </a:r>
            <a:endParaRPr lang="en-US" altLang="ja-JP" sz="1600" dirty="0"/>
          </a:p>
          <a:p>
            <a:pPr lvl="1"/>
            <a:r>
              <a:rPr lang="ja-JP" altLang="ja-JP" sz="1600" dirty="0"/>
              <a:t>障害状況</a:t>
            </a:r>
            <a:r>
              <a:rPr lang="ja-JP" altLang="en-US" sz="1600" dirty="0"/>
              <a:t>また</a:t>
            </a:r>
            <a:r>
              <a:rPr lang="ja-JP" altLang="en-US" sz="1600" dirty="0" smtClean="0"/>
              <a:t>は、ご質問</a:t>
            </a:r>
            <a:r>
              <a:rPr lang="ja-JP" altLang="en-US" sz="1600" dirty="0"/>
              <a:t>の</a:t>
            </a:r>
            <a:r>
              <a:rPr lang="ja-JP" altLang="en-US" sz="1600" dirty="0" smtClean="0"/>
              <a:t>内容</a:t>
            </a:r>
            <a:endParaRPr lang="en-US" altLang="ja-JP" sz="1600" dirty="0"/>
          </a:p>
          <a:p>
            <a:pPr lvl="1"/>
            <a:r>
              <a:rPr lang="ja-JP" altLang="ja-JP" sz="1600" dirty="0" smtClean="0"/>
              <a:t>業務</a:t>
            </a:r>
            <a:r>
              <a:rPr lang="ja-JP" altLang="ja-JP" sz="1600" dirty="0"/>
              <a:t>への影響</a:t>
            </a:r>
            <a:r>
              <a:rPr lang="ja-JP" altLang="en-US" sz="1600" dirty="0"/>
              <a:t>度合い（深刻度</a:t>
            </a:r>
            <a:r>
              <a:rPr lang="ja-JP" altLang="en-US" sz="1600" dirty="0" smtClean="0"/>
              <a:t>）</a:t>
            </a:r>
            <a:endParaRPr lang="en-US" altLang="ja-JP" sz="1600" dirty="0"/>
          </a:p>
          <a:p>
            <a:pPr lvl="1"/>
            <a:endParaRPr lang="en-US" altLang="ja-JP" sz="1600" dirty="0"/>
          </a:p>
        </p:txBody>
      </p:sp>
      <p:sp>
        <p:nvSpPr>
          <p:cNvPr id="10" name="角丸四角形 9"/>
          <p:cNvSpPr/>
          <p:nvPr/>
        </p:nvSpPr>
        <p:spPr>
          <a:xfrm>
            <a:off x="559821" y="2758791"/>
            <a:ext cx="11123629" cy="3557168"/>
          </a:xfrm>
          <a:prstGeom prst="roundRect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角丸四角形吹き出し 10"/>
          <p:cNvSpPr/>
          <p:nvPr/>
        </p:nvSpPr>
        <p:spPr>
          <a:xfrm>
            <a:off x="5580674" y="3844504"/>
            <a:ext cx="5410985" cy="2254637"/>
          </a:xfrm>
          <a:prstGeom prst="wedgeRoundRectCallout">
            <a:avLst>
              <a:gd name="adj1" fmla="val -73944"/>
              <a:gd name="adj2" fmla="val 47249"/>
              <a:gd name="adj3" fmla="val 16667"/>
            </a:avLst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800" u="sng" dirty="0" smtClean="0">
                <a:solidFill>
                  <a:schemeClr val="tx1"/>
                </a:solidFill>
              </a:rPr>
              <a:t>業務影響度合い</a:t>
            </a:r>
            <a:endParaRPr kumimoji="1" lang="en-US" altLang="ja-JP" sz="1800" u="sng" dirty="0" smtClean="0">
              <a:solidFill>
                <a:schemeClr val="tx1"/>
              </a:solidFill>
            </a:endParaRPr>
          </a:p>
          <a:p>
            <a:pPr algn="ctr"/>
            <a:endParaRPr kumimoji="1" lang="en-US" altLang="ja-JP" sz="1800" u="sng" dirty="0" smtClean="0">
              <a:solidFill>
                <a:schemeClr val="tx1"/>
              </a:solidFill>
            </a:endParaRPr>
          </a:p>
          <a:p>
            <a:r>
              <a:rPr kumimoji="1" lang="ja-JP" altLang="en-US" sz="1600" dirty="0" smtClean="0">
                <a:solidFill>
                  <a:schemeClr val="tx1"/>
                </a:solidFill>
              </a:rPr>
              <a:t>１　システムは現在使用中</a:t>
            </a:r>
            <a:endParaRPr kumimoji="1" lang="en-US" altLang="ja-JP" sz="1600" dirty="0" smtClean="0">
              <a:solidFill>
                <a:schemeClr val="tx1"/>
              </a:solidFill>
            </a:endParaRPr>
          </a:p>
          <a:p>
            <a:r>
              <a:rPr kumimoji="1" lang="ja-JP" altLang="en-US" sz="1600" dirty="0" smtClean="0">
                <a:solidFill>
                  <a:schemeClr val="tx1"/>
                </a:solidFill>
              </a:rPr>
              <a:t>２　エラー表示はあるがシステムは稼働中</a:t>
            </a:r>
            <a:endParaRPr kumimoji="1" lang="en-US" altLang="ja-JP" sz="1600" dirty="0" smtClean="0">
              <a:solidFill>
                <a:schemeClr val="tx1"/>
              </a:solidFill>
            </a:endParaRPr>
          </a:p>
          <a:p>
            <a:r>
              <a:rPr kumimoji="1" lang="ja-JP" altLang="en-US" sz="1600" dirty="0" smtClean="0">
                <a:solidFill>
                  <a:schemeClr val="tx1"/>
                </a:solidFill>
              </a:rPr>
              <a:t>３　一部の業務のみ停止している</a:t>
            </a:r>
            <a:endParaRPr kumimoji="1" lang="en-US" altLang="ja-JP" sz="1600" dirty="0" smtClean="0">
              <a:solidFill>
                <a:schemeClr val="tx1"/>
              </a:solidFill>
            </a:endParaRPr>
          </a:p>
          <a:p>
            <a:r>
              <a:rPr kumimoji="1" lang="ja-JP" altLang="en-US" sz="1600" dirty="0">
                <a:solidFill>
                  <a:schemeClr val="tx1"/>
                </a:solidFill>
              </a:rPr>
              <a:t>４</a:t>
            </a:r>
            <a:r>
              <a:rPr kumimoji="1" lang="ja-JP" altLang="en-US" sz="1600" dirty="0" smtClean="0">
                <a:solidFill>
                  <a:schemeClr val="tx1"/>
                </a:solidFill>
              </a:rPr>
              <a:t>　多くの業務が停止中</a:t>
            </a:r>
            <a:endParaRPr kumimoji="1" lang="en-US" altLang="ja-JP" sz="1600" dirty="0" smtClean="0">
              <a:solidFill>
                <a:schemeClr val="tx1"/>
              </a:solidFill>
            </a:endParaRPr>
          </a:p>
          <a:p>
            <a:r>
              <a:rPr kumimoji="1" lang="ja-JP" altLang="en-US" sz="1600" dirty="0" smtClean="0">
                <a:solidFill>
                  <a:schemeClr val="tx1"/>
                </a:solidFill>
              </a:rPr>
              <a:t>５　全面的に業務停止</a:t>
            </a:r>
            <a:endParaRPr kumimoji="1" lang="en-US" altLang="ja-JP" sz="1600" dirty="0" smtClean="0">
              <a:solidFill>
                <a:schemeClr val="tx1"/>
              </a:solidFill>
            </a:endParaRPr>
          </a:p>
          <a:p>
            <a:pPr algn="ctr"/>
            <a:r>
              <a:rPr kumimoji="1" lang="en-US" altLang="ja-JP" sz="1200" dirty="0" smtClean="0"/>
              <a:t>my</a:t>
            </a:r>
            <a:endParaRPr kumimoji="1" lang="ja-JP" altLang="en-US" sz="1200" dirty="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9614743" y="6388277"/>
            <a:ext cx="17780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>
                <a:latin typeface="Arial" pitchFamily="34" charset="0"/>
                <a:cs typeface="Arial" pitchFamily="34" charset="0"/>
              </a:rPr>
              <a:t>2017</a:t>
            </a:r>
            <a:r>
              <a:rPr kumimoji="1" lang="ja-JP" altLang="en-US" sz="1400" dirty="0" smtClean="0">
                <a:latin typeface="Arial" pitchFamily="34" charset="0"/>
                <a:cs typeface="Arial" pitchFamily="34" charset="0"/>
              </a:rPr>
              <a:t>年</a:t>
            </a:r>
            <a:r>
              <a:rPr kumimoji="1" lang="en-US" altLang="ja-JP" sz="1400" dirty="0" smtClean="0">
                <a:latin typeface="Arial" pitchFamily="34" charset="0"/>
                <a:cs typeface="Arial" pitchFamily="34" charset="0"/>
              </a:rPr>
              <a:t>5</a:t>
            </a:r>
            <a:r>
              <a:rPr kumimoji="1" lang="ja-JP" altLang="en-US" sz="1400" dirty="0" smtClean="0">
                <a:latin typeface="Arial" pitchFamily="34" charset="0"/>
                <a:cs typeface="Arial" pitchFamily="34" charset="0"/>
              </a:rPr>
              <a:t>月</a:t>
            </a:r>
            <a:r>
              <a:rPr kumimoji="1" lang="en-US" altLang="ja-JP" sz="1400" dirty="0" smtClean="0">
                <a:latin typeface="Arial" pitchFamily="34" charset="0"/>
                <a:cs typeface="Arial" pitchFamily="34" charset="0"/>
              </a:rPr>
              <a:t>30</a:t>
            </a:r>
            <a:r>
              <a:rPr kumimoji="1" lang="ja-JP" altLang="en-US" sz="1400" dirty="0" smtClean="0">
                <a:latin typeface="Arial" pitchFamily="34" charset="0"/>
                <a:cs typeface="Arial" pitchFamily="34" charset="0"/>
              </a:rPr>
              <a:t>日現在</a:t>
            </a:r>
            <a:endParaRPr kumimoji="1" lang="ja-JP" altLang="en-US" sz="1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8159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Lenovo Master">
  <a:themeElements>
    <a:clrScheme name="Lenovo">
      <a:dk1>
        <a:srgbClr val="000000"/>
      </a:dk1>
      <a:lt1>
        <a:sysClr val="window" lastClr="FFFFFF"/>
      </a:lt1>
      <a:dk2>
        <a:srgbClr val="6F7170"/>
      </a:dk2>
      <a:lt2>
        <a:srgbClr val="C4BEB6"/>
      </a:lt2>
      <a:accent1>
        <a:srgbClr val="E2231A"/>
      </a:accent1>
      <a:accent2>
        <a:srgbClr val="FF6A00"/>
      </a:accent2>
      <a:accent3>
        <a:srgbClr val="F04187"/>
      </a:accent3>
      <a:accent4>
        <a:srgbClr val="3E8DDD"/>
      </a:accent4>
      <a:accent5>
        <a:srgbClr val="4AC0E0"/>
      </a:accent5>
      <a:accent6>
        <a:srgbClr val="6ABF4A"/>
      </a:accent6>
      <a:hlink>
        <a:srgbClr val="4AC0E0"/>
      </a:hlink>
      <a:folHlink>
        <a:srgbClr val="4AC0E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dirty="0" smtClean="0">
            <a:latin typeface="Arial" pitchFamily="34" charset="0"/>
            <a:cs typeface="Arial" pitchFamily="34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5CEAD07930D92D4BACFCFDE15358B311" ma:contentTypeVersion="0" ma:contentTypeDescription="新しいドキュメントを作成します。" ma:contentTypeScope="" ma:versionID="1407639cc206463230b7940c942ca0b8">
  <xsd:schema xmlns:xsd="http://www.w3.org/2001/XMLSchema" xmlns:xs="http://www.w3.org/2001/XMLSchema" xmlns:p="http://schemas.microsoft.com/office/2006/metadata/properties" xmlns:ns2="fd8e676d-736a-4a32-819a-2ea45dd577a4" targetNamespace="http://schemas.microsoft.com/office/2006/metadata/properties" ma:root="true" ma:fieldsID="7339b8c34addbcce5f4a75af1bf10ba7" ns2:_="">
    <xsd:import namespace="fd8e676d-736a-4a32-819a-2ea45dd577a4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8e676d-736a-4a32-819a-2ea45dd577a4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fd8e676d-736a-4a32-819a-2ea45dd577a4">14102015405-27-424</_dlc_DocId>
    <_dlc_DocIdUrl xmlns="fd8e676d-736a-4a32-819a-2ea45dd577a4">
      <Url>http://cowork.cn.lenovo.com/teams/les_centre/nutanix/_layouts/15/DocIdRedir.aspx?ID=14102015405-27-424</Url>
      <Description>14102015405-27-424</Description>
    </_dlc_DocIdUrl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E6A6972-3B9F-427C-9AD4-EAD277D629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d8e676d-736a-4a32-819a-2ea45dd577a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65073E4-A630-416B-8139-5971DEF67DB5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B2B6A982-A045-4BF8-B390-05A52A5AA3A5}">
  <ds:schemaRefs>
    <ds:schemaRef ds:uri="http://purl.org/dc/terms/"/>
    <ds:schemaRef ds:uri="fd8e676d-736a-4a32-819a-2ea45dd577a4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A2CDF5BD-D23A-40D7-8A5E-FF173975E85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5076</TotalTime>
  <Words>78</Words>
  <Application>Microsoft Office PowerPoint</Application>
  <PresentationFormat>ユーザー設定</PresentationFormat>
  <Paragraphs>25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1_Lenovo Master</vt:lpstr>
      <vt:lpstr>Lenovo Converged HX Series お問い合わせ、障害はサービスラインへ。</vt:lpstr>
    </vt:vector>
  </TitlesOfParts>
  <Company>Lenovo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Lenovo HX Series 保守手順</dc:title>
  <dc:creator>mogata1@lenovo.com</dc:creator>
  <cp:lastModifiedBy>Hideo Kanaji</cp:lastModifiedBy>
  <cp:revision>442</cp:revision>
  <dcterms:created xsi:type="dcterms:W3CDTF">2015-04-23T17:39:45Z</dcterms:created>
  <dcterms:modified xsi:type="dcterms:W3CDTF">2017-06-07T01:55:45Z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0x0101005CEAD07930D92D4BACFCFDE15358B311</vt:lpwstr>
  </property>
  <property fmtid="{D5CDD505-2E9C-101B-9397-08002B2CF9AE}" pid="3" name="_dlc_DocIdItemGuid">
    <vt:lpwstr>0d1ee85a-4941-4d8c-9f72-365b8d0f88bb</vt:lpwstr>
  </property>
</Properties>
</file>